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признак предмета делает речь точной и выразительной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прилагательное в 5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помогает уточнять значения слов, делать описание ярче и точнее. Без прилагательных речь становится бедной, а с ними легко представить предмет, событие или настроение.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предмета: цвет, форму, размер, материал, вкус или качество. Благодаря этому мы можем не просто назвать предмет, а уточнить, какой он именно.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бывает постоянным или временным. Например, деревянный стол связан с материалом, а мокрый плащ или усталый ученик описывают состояние в определённый момент.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обычно зависит от существительного и связано с ним в предложении. Именно поэтому оно помогает раскрыть значение главного слова и сделать высказывание более точным.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прилагательное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узнать признак предмета в мужском роде: синий мяч, высокий дом, тёплый ветер. По нему легко находить прилагательное в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указывает на прилагательное, относящееся к существительному женского рода: красная лента, весёлая девочка, большая школа. Форма слова зависит от существительного.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спрашивают о признаке существительного среднего рода: тёплое солнце, интересное задание, новое окно. Вопрос показывает связь прилагательного с главным словом.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нужен для множественного числа: зелёные деревья, добрые люди, быстрые ответы. Он помогает отличать формы прилагательных от слов других частей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прилагательных по роду и числу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меняется вместе с существительным, к которому оно относится.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можно определить род и число существительного, а значит, и форму прилагательного.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подстраивается под существительное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 роде и числе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принимает ту же форму рода и числа, что и существительное. Поэтому мы говорим: весёлый мальчик, весёлая девочка, весёлое настроение, весёлые дети.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 падеже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прилагательное изменяется ещё и по падежам. Это видно в сочетаниях вроде о весёлом мальчике, к весёлой девочке, с весёлыми детьми.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делают речь точнее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добавляет к предмету важную подробность, поэтому слушателю или читателю легче представить образ.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с прилагательными передают больше информации и звучат выразительнее, чем одно существительное.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«Имя прилагательное»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прилагательных по значению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признак, который может проявляться в большей или меньшей степени: высокий, добрый, сладкий. У них часто бывают краткая форма и степени сравнения.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показывают отношение к материалу, времени, месту или назначению: школьный, зимний, деревянный. Они не сравниваются по степени качества, потому что называют не признак, а связь.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обозначают принадлежность человеку или животному: мамин, лисий, заячий. Они отвечают на вопрос чей? и помогают точно указать владельца или источник признака.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определению разряда прилагательного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смыслу слова и его грамматическим признакам.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форма качественных прилагательных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прилагательного обычно стоит перед существительным и входит в состав определения: красивый сад, сильный ветер, добрый человек.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употребляется в сказуемом: сад красив, ветер силён, человек добр. Она сообщает о признаке как о состоянии предмета.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не изменяется по падежам, но может меняться по числу и роду. Это важно учитывать при построении предложения.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качественные прилагательные имеют краткую форму. Поэтому форму слова нужно проверять по значению и по употреблению в речи.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прилагательных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помогает сопоставлять признаки, а превосходная — выделять один предмет среди других.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степень, тем сильнее выражен признак; формы сравнения делают описание точным и наглядным.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прилагательные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стал лесным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полке лежала карточка со словом «лес». Рядом появилась новая форма — «лесной»: теперь она называла не сам предмет, а его отношение к лесу. Так видно, как прилагательное вырастает из существительного и помогает точнее описывать признаки.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стало разговорчивым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услышал глагол «разговаривать» и подобрал к нему новое слово — «разговорчивый». Оно уже не обозначало действие, а характеризовало человека по его склонности к разговору. Именно так язык превращает глаголы в живые и выразительные прилагательные.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с новой окраской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два слова соединились в одно: «тёмно-синий». Первая часть уточняет вторую и делает признак более точным. Такие прилагательные помогают передавать оттенки, различия и детали, которые особенно хорошо заметны в описании предметов и природы.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безударные окончания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зависит от формы существительного, с которым оно связано.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Безударное окончание легче проверить по вопросу и по существительному; это снижает риск ошибки в письме.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544" y="140555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544" y="3057425"/>
            <a:ext cx="179813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231" y="1405550"/>
            <a:ext cx="128438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суффиксы прилагательных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-н-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помогает образовать прилагательные от существительных: зимний, каменный, туманный. Такой суффикс нередко связан с признаком, который относится к предмету по материалу или времени.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-лив-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подчёркивает качество человека или предмета: заботливый, улыбчивый, терпеливый. Такие прилагательные часто называют черту характера или устойчивое свойство.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-ск-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суффикс показывает отношение к месту, профессии, явлению или предмету: школьный, морской, городской. Он часто встречается в словах, которые легко связать с исходным существительным.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-енн-, -онн-, -чив-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встречаются в словах клюквенный, торжественный, доверчивый. Они помогают увидеть, как образовано прилагательное, и иногда подсказывают оттенок значения.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-ов-, -ев-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слова вроде берёзовый, кленовый, ситцевый. Они обычно указывают на принадлежность, материал или связь с определённым предметом.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качественных, относительных и притяжательных прилагательных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разряда своя смысловая задача: один описывает качество, другой — отношение, третий — принадлежность.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понять значение прилагательного и определить, какие формы и грамматические признаки для него возможны.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в разных типах текстов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прилагательные создают зрительный образ и помогают представить предмет или место. Тихий двор, узкая тропинка, весёлый смех сразу делают картину более ясной.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научно-популярных текстах прилагательные нужны для точности. Они уточняют свойства предметов и явлений: тёплый воздух, твёрдая поверхность, кислый вкус.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прилагательные передают настроение и отношение автора. Благодаря им текст становится выразительнее, а детали — более заметными и запоминающимися.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прилагательные тоже важны: они сокращают объяснение и делают речь понятнее. Вместо общего слова появляется точная характеристика, которую собеседник легко представляет.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имени прилагательного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школьном разборе слова по грамматическим признакам.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прилагательных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в согласовании: пишут «красивый платье» вместо «красивая платье» или точнее «красивое платье», забывая о роде существительного и форме прилагательного.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лишнее сравнение: «более лучше» или «самый красивее». Нужно выбирать одну правильную форму, чтобы речь оставалась грамотной и естественной.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имени прилагательному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быстро проверить основные признаки этой части 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удобно узнавать по вопросу, связи с существительным и изменяемым окончанием; у качественных слов есть дополнительные формы.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маленькая часть речи с большой ролью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делает речь точной и выразительной: оно уточняет признак, согласуется с существительным и помогает описывать мир ярко, грамотно и понятно.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2026-05-22T15:49:16Z</dcterms:created>
  <dcterms:modified xsi:type="dcterms:W3CDTF">2026-05-22T15:49:16Z</dcterms:modified>
</cp:coreProperties>
</file>