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транспорта в странах мира: значение и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транспортных систем и их роли в жизни общества.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совершенствовался от первых колёс в Междуречье к современным электрическим и цифровым технологиям, меняя экономику и общество на протяжении тысячелетий.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транспорта и их функции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 видам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пять основных видов транспорта: автомобильный, железнодорожный, воздушный, водный и трубопроводный. Каждый из них играет уникальную роль в доставке людей и грузов.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применения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разделяют также по назначению: пассажирские перевозки обеспечивают мобильность населения, грузовые — доставку товаров. Кроме того, различают городской и междугородний транспорт.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распространение автомобилей отмечается в США, Китае, Индии и странах ЕС, где автомобильный транспорт служит для личных, коммерческих и общественных нужд.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Международной ассоциации автомобилистов (2022)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1,5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автомобилей эксплуатируется по всему миру, что свидетельствует о доминирующей роли этого вида транспорта в повседневной жизни.
</a:t>
            </a:r>
            <a:endParaRPr lang="en-US" sz="401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высокоскоростного железнодорожного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как Япония, Франция и Китай внедряют скоростные поезда, значительно сокращая время в пути и повышая эффективность транспорта.
</a:t>
            </a:r>
            <a:endParaRPr lang="en-US" sz="95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на железных дорогах
</a:t>
            </a:r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управления и электрификация железных дорог способствуют росту безопасности и экологичности перевозок, стимулируя развитие отрасли.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протяжённость железных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сети мира насчитывают более 1,3 миллиона километров путей, что обеспечивает масштабные пассажирские и грузовые перевозки на большие расстояния. США, Китай и Россия лидируют по протяжённости.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транспорт: масштабы и инновации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роль водного транспорта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обеспечивают 90% мировых грузоперевозок, играя ключевую роль в международной торговле и экономическом развитии стран.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порты мира — Шанхай, Роттердам и Сингапур служат перевалочными узлами для миллионов тонн грузов, обеспечивая глобальные логистические цепочки.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водный транспорт, особенно реки и озёра, критически важен для России, Европы и Бразилии, обеспечивая связи в регионах с ограниченной наземной инфраструктурой.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2019 году воздушным транспортом воспользовались около 4,5 миллиарда пассажиров, что подтверждает его важность для перемещений на большие расстояния в современном мире.
</a:t>
            </a:r>
            <a:endParaRPr lang="en-US" sz="813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авиаперевозок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аэропорты в США, Китае и ОАЭ служат центрами международных перелётов, а рост лоукост-компаний делает авиаперелёты доступными для большего числа людей.
</a:t>
            </a:r>
            <a:endParaRPr lang="en-US" sz="869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лоукостеров и авиационных хабов
</a:t>
            </a:r>
            <a:endParaRPr lang="en-US" sz="878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Воздушный транспорт: драйвер скорости и глобальной взаимосвязи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транспортной инфраструктуры в разных странах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автодорог и железнодорожных путей в США, Китае и России отражает особенности экономики и географии.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связаны с уровнем урбанизации, территориальной структурой и экономической специализацией.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транспортный отчёт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Трубопроводный транспорт — стратегическая важность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сеть трубопроводов превышает 2 миллиона километров, обеспечивая эффективную транспортировку нефти, газа, воды и других ресурсов.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владельцы и эксплуатанты трубопроводов — Россия, США, Канада и Саудовская Аравия, использующие инфраструктуру для обеспечения энергетической безопасности.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обладают преимуществами: низкой стоимостью перевозок при больших объёмах и стабильностью функционирования, что делает их ключевыми коммуникациями.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генерирует до четверти всех выбросов CO2, значительно влияя на изменение климата и загрязнение воздуха в городах.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 и авиация — основные источники загрязнения, что стимулирует развитие альтернативных и экологически чистых технологий.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страны активно внедряют электромобили и другие виды экологически безопасного транспорта для снижения вредного воздействия.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2015 года стало толчком к инвестициям в «зелёный» транспорт и повышению международных экологических стандартов.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транспортной отрасли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CO2 по видам транспорта (2020 год)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остается главным источником выбросов среди видов транспорта, несмотря на рост интереса к альтернативным источникам энергии и технологиям сокращения загрязнения.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подчеркивают необходимость уделять приоритетное внимание модернизации автомобильного транспорта для снижения глобального углеродного следа.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 (МЭА), 2021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Общественный транспорт крупных городов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включают внедрение электробусов и расширение пригородных маршрутов. Это способствует уменьшению загрязнения воздуха и улучшению качества городской среды.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Метро, трамваи и автобусы обеспечивают основную мобильность в мегаполисах. В Москве протяжённость метро составляет 445 км, что обеспечивает доступность транспорта для миллионов жителей ежедневно.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Инновации: автономный транспорт и электромобили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Тестирование беспилотных автомобилей активно проводится в США, Европе и Китае, что открывает новые горизонты для безопасного и эффективного транспорта.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мировые продажи электромобилей достигли 14,2 миллиона единиц, с лидерами рынка — Китаем, Норвегией и Германией, означая значительный переход в секторе.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фактором развития является расширение сети зарядных станций и интеграция возобновляемых источников энергии для устойчивого функционирования электромобилей.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продаж электромобилей по странам (2015–2023)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демонстрирует ускоренный рост электромобилей в крупнейших экономиках, отражая глобальное стремление к экологически чистому транспорту.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и поддержка инфраструктуры становятся решающими факторами масштабного внедрения электромобилей на мировом рынке.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энергетическое агентство, 2023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развития 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Азиатский регион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железнодорожный и водный транспорт доминируют благодаря обширной сети и культурным традициям, особенно заметно в Китае и Японии. Эти виды обеспечивают эффективное сообщение и экономическое развитие.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 Африка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высокая степень развития общественного транспорта и велосипедной инфраструктуры, особенно в Амстердаме и Копенгагене. В Африке транспортная система слабо интегрирована, с преобладанием автобусов и речного транспорта между регионами.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132997"/>
            <a:ext cx="3170700" cy="10771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транспортные инновации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страны инвестируют в уникальные технологии для повышения скорости и устойчивости транспорта.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разнообразны, отражая приоритеты безопасности, экологичности и эффективности в разных странах.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Отраслевые отчёты и СМИ, 2023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процент ВВП, приходящийся на транспортную сферу, подтверждает её важность для промышленного производства, торговли и интеграции рынков.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2022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8–10%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транспорта в ВВП многих стран отражает его ключевую роль в экономике и развитии рынка труда.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выбора оптимального вида транспорта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выбор транспорта для разных задач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транспортных систем: прогнозы и тренды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2050 году электротранспорт гарантированно станет доминирующей формой, что значительно уменьшит углеродный след и повысит энергоэффективность.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высокоскоростных железных дорог и автоматизация перевозок ускорят коммуникации и сделают путешествия более комфортными.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«умных городов» интегрируют транспорт с городской инфраструктурой, повысив мобильность и управление потоками пассажиров.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стандарты будут ужесточаться, стимулируя инновации в области устойчивых материалов и возобновляемых источников энергии в транспорте.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транспорта в мировом масштабе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транспорта связано с интеграцией интеллектуальных технологий и экологических решений, что поможет улучшить качество жизни и обеспечит конкурентоспособность стран на глобальной арене.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2026-05-07T19:10:21Z</dcterms:created>
  <dcterms:modified xsi:type="dcterms:W3CDTF">2026-05-07T19:10:21Z</dcterms:modified>
</cp:coreProperties>
</file>