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географической карты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Уменьшённое условное изображение Земли: дороги, реки, горы — от древности до электронных карт.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понадобились карты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помогали находить путь, описывать расстояния и передавать сведения о соседних землях. В древности они нужны были для торговли, путешествий, сбора налогов и управления государством. Позже карта стала важным источником знаний о природе, населении и границах.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первые изображения местности
</a:t>
            </a:r>
            <a:endParaRPr lang="en-US" sz="2633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изображения делали вручную: на камне, глине, коже и даже на стенах пещер. Люди отмечали нужные места и ориентиры — то, без чего было сложно путешествовать и жить рядом с водой.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известных древних свидетельств — изображение в поселении Чатал-Хююк на территории современной Турции. Его считают одним из первых планов поселения, датируемым примерно 6200 годом до н. э.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Вавилонская карта мира показывала известные людям земли и водные пространства в упрощённом виде. Она не была точной по измерениям, но помогала хранить представления о том, что находится вокруг и как туда добираться.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карты использовали, чтобы измерять участки после разливов Нила и организовывать строительство. Нужно было восстанавливать границы и планировать работы, чтобы хозяйство не останавливалось.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Туринский папирус XIII века до н. э. считается одной из самых древних известных карт с указанием местности. На ней важны река, горы, дороги и границы участков: именно эти элементы помогали работать и вести хозяйство.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Древнего Египта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Греции: Земля как предмет изучения
</a:t>
            </a:r>
            <a:pPr algn="l" indent="0" marL="0">
              <a:lnSpc>
                <a:spcPct val="90000"/>
              </a:lnSpc>
              <a:buNone/>
            </a:pPr>
            <a:r>
              <a:rPr lang="en-US" sz="4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мыслители стремились описывать Землю не только по рассказам, но и с опорой на рассуждения. Это стало основой для более «научного» отношения к карте и местоположению объектов.
</a:t>
            </a:r>
            <a:endParaRPr lang="en-US" sz="1477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Аристотель: предположение о форме Земли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писал, что Земля имеет форму шара. Такая идея помогала по-новому представить расстояния и направления, а значит — подготовила почву для более точных карт.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и Птолемей: размеры и координаты
</a:t>
            </a:r>
            <a:pPr algn="l" indent="0" marL="0">
              <a:lnSpc>
                <a:spcPct val="90000"/>
              </a:lnSpc>
              <a:buNone/>
            </a:pPr>
            <a:r>
              <a:rPr lang="en-US" sz="4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6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очень близко к истине вычислил размеры Земли, а позже Птолемей предложил систему широты и долготы. С её помощью положение объектов стало определяться точнее, чем раньше.
</a:t>
            </a:r>
            <a:endParaRPr lang="en-US" sz="1456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и первые научные идеи о карте
</a:t>
            </a:r>
            <a:endParaRPr lang="en-US" sz="215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шкала (1–5) по описанным этапам; точные количественные данные по «точности» в источнике не приведены.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точность карт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со временем росла не только из-за новых знаний, но и благодаря более понятным условным знакам и аккуратному оформлению.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тренд показывает: чем системнее использовались измерения и навигационные сведения, тем удобнее становилась карта для путешествий и учёбы.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805" y="1384985"/>
            <a:ext cx="42143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4470" y="1384985"/>
            <a:ext cx="42143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77649" y="1384985"/>
            <a:ext cx="42143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Средневековья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как картина представлений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европейских картах Средневековья мир изображали не только как географию, но и как образ, соответствующий представлениям людей того времени. Поэтому смысл карты часто был шире, чем чистое отображение местности.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Т-О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встречалась карта типа «Т-О»: круг обозначал океан, а буква Т делила сушу на три части света. Такие карты были простыми, но хорошо отражали взгляды эпохи на устройство мира.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Условность вместо измерений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подобных карт заключался в понятном «объяснении» мира. Точность в современных терминах уступала картам навигаторов и топографическим съёмкам, зато ориентиры читались через символы.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за карты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Портоланы появились в XIII веке в Средиземноморье и были особенно полезны тем, кто ходил по морю. На них подробно показывали берега, гавани и острова, а также важные для плавания направления ветров.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ими пользовались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Румбовые линии помогали прокладывать курс корабля. Такие карты активно использовали и в практической торговле — их применяли для связи и обмена сведениями между Италией, Испанией, Северной Африкой и странами Восточного Средиземноморья.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Портоланы — карты для моряков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443821"/>
            <a:ext cx="4724400" cy="2389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с каждым новым подходом (от символов к измерениям, от ручной работы к печати и съёмкам) карта становилась точнее и лучше решала конкретные задачи.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этапам развития картографии в учебных описаниях и историческом обзоре эволюции карт.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эпохи менялись подходы к созданию карт: от простых рисунков до измерений и тематических схем. Таблица показывает, как карты становились точнее и полезнее.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развития картографии
</a:t>
            </a:r>
            <a:endParaRPr lang="en-US" sz="271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путешествий Христофора Колумба, Васко да Гамы и Фернана Магеллана европейские карты начали быстро меняться. На них появлялись новые земли и уточнялись направления, а берега изображались ближе к реальности.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расширялись представления о морских путях. Новые маршруты требовали актуальных сведений, поэтому картам всё чаще доверяли при планировании плаваний, а не только при чтении рассказов.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страны стали собирать информацию от мореплавателей систематичнее. Благодаря этому карта превращалась в общий «банк знаний», который помогал ориентироваться и сравнивать данные из разных путешествий.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открытия не просто добавляли места на карты — они изменяли сам способ работы с географическими сведениями. Карта стала практическим инструментом изучения и освоения мира. 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географических открытий
</a:t>
            </a:r>
            <a:endParaRPr lang="en-US" sz="2502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карта в прошлом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и инструменты помогали картографам уточнять местность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Герард Меркатор и карты для мореплавателей
</a:t>
            </a:r>
            <a:endParaRPr lang="en-US" sz="2229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1569 году Герард Меркатор создал карту с особой проекцией, которая была удобна для плаваний. При движении по курсу направления сохранялись, что помогало морякам ориентироваться.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у карты была особенность: ближе к полюсам площади заметно увеличивались. Поэтому для путешествий по морю она работала лучше, чем для точного сравнения размеров территорий.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(без единого внешнего датасета), актуально на 2024–2026 годы
</a:t>
            </a:r>
            <a:endParaRPr lang="en-US" sz="906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карты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карты выглядят похоже, их условные знаки и набор данных подбираются под задачу: от рельефа и границ до климата и хозяйства.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одна карта не может рассказать обо всём сразу. Разные типы дают разные «ответы» на вопросы пользователя.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Топографические карты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XVIII–XIX веках государства начали системные съёмки территорий, чтобы получать более надёжные сведения для управления и планирования. Такие работы повышали практическую ценность карт.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топографических картах отображались высоты, реки, дороги, леса и населённые пункты. Масштаб и условные знаки делали карту понятной и сопоставимой на разных участках.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точности топографические карты применяли в армии, при строительстве дорог и при изучении местности. Они помогали и в хозяйственных задачах, где важны расстояния и расположение.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44024"/>
            <a:ext cx="443700" cy="35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24304"/>
            <a:ext cx="443700" cy="3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243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карты XIX–XX веков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карты показывали температурные различия и режим осадков. По ним легче замечать, где климат более тёплый или влажный, и связывать это с природой и условиями жизни людей.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плотности населения показывали, где жителей больше, а где меньше. Это помогает понять, почему одни районы быстрее растут, а другие остаются малонаселёнными.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
</a:t>
            </a:r>
            <a:pPr algn="l" indent="0" marL="0">
              <a:lnSpc>
                <a:spcPct val="90000"/>
              </a:lnSpc>
              <a:buNone/>
            </a:pPr>
            <a:r>
              <a:rPr lang="en-US" sz="4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тематических картах указывали месторождения и направления добычи. Такие схемы связывали географию сырья с производством, позволяя планировать развитие и транспортировку ресурсов.
</a:t>
            </a:r>
            <a:endParaRPr lang="en-US" sz="1408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инфраструктура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транспорта показывали сеть дорог, железных путей и других маршрутов. По ним видно, как перемещение людей и товаров влияет на рост городов и торговых центров.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показывает рельеф и водные объекты с помощью цвета, линий и условных знаков. На ней сразу видно, где располагаются горы, равнины, реки, озёра и моря.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особенно важны Урал, Кавказ, Западно-Сибирская равнина, Байкал и река Волга, потому что эти объекты ярко выделяются на карте. Благодаря этому легче ориентироваться в пространстве.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России и мира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бумажной карты к спутникам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l" indent="0" marL="0">
              <a:lnSpc>
                <a:spcPct val="90000"/>
              </a:lnSpc>
              <a:buNone/>
            </a:pPr>
            <a:r>
              <a:rPr lang="en-US" sz="49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начали составлять с опорой на аэрофотосъёмку и спутниковые снимки. Благодаря этому стало проще обновлять сведения о территории и получать более детальные изображения.
</a:t>
            </a:r>
            <a:endParaRPr lang="en-US" sz="1475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GPS и ГЛОНАСС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GPS и ГЛОНАСС помогают определять местоположение по координатам. Пользователь получает точку на карте, а не только общий рисунок местности.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карты на телефоне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отображают маршруты, пробки и многие объекты почти в реальном времени. Это соединяет географию с данными от сервисов и датчиков.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современная цифровая карта
</a:t>
            </a:r>
            <a:pPr algn="l" indent="0" marL="0">
              <a:lnSpc>
                <a:spcPct val="9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цепочка: от координат до маршрута в приложении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520151"/>
            <a:ext cx="5506500" cy="2210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карты ценят за стабильность и простоту, спутниковые — за «вид сверху», онлайн-карты — за быструю актуализацию маршрутов и ситуаций.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описаний типов карт из школьного курса географии (без единого внешнего датасета)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старых и современных карт
</a:t>
            </a:r>
            <a:endParaRPr lang="en-US" sz="2633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чем отличаются бумажные карты, атласы, спутниковые и онлайн-карты по ключевым параметрам — обновлению, точности и удобству.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учит видеть мир точнее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географической карты показывает путь людей: от простых рисунков к цифровым приложениям. Каждое новое открытие и технология делает карты точнее, подробнее и удобнее для жизни, учёбы и путешествий.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2026-05-12T23:55:49Z</dcterms:created>
  <dcterms:modified xsi:type="dcterms:W3CDTF">2026-05-12T23:55:49Z</dcterms:modified>
</cp:coreProperties>
</file>