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Азия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регион, где природа и культура тесно связаны.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контрастов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Азия — это Южная, Восточная, Юго-Восточная и Западная Азия: регион древних цивилизаций, огромного населения и ярких контрастов.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региона и границы понятия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учитывают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зарубежную Азию включают страны Южной, Восточной, Юго-Восточной и Западной Азии. Центральная Азия рассматривается отдельно, поэтому граница понятия в школьной географии проходит достаточно чётко.
</a:t>
            </a:r>
            <a:endParaRPr lang="en-US" sz="128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составе региона — Индия, Китай, Япония, Индонезия, Саудовская Аравия и многие другие государства. Они различаются по площади, численности населения, уровню развития и природным условиям.
</a:t>
            </a:r>
            <a:endParaRPr lang="en-US" sz="1358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соседствуют материковые окраины, архипелаги, полуострова и островные дуги. Такое разнообразие делает регион особенно сложным для сравнения, но очень наглядным для географического анализа.
</a:t>
            </a:r>
            <a:endParaRPr lang="en-US" sz="128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различий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Азия относится к самым населённым и контрастным районам Земли. В ней рядом существуют древнейшие культурные центры, современные мегаполисы, засушливые пустыни и влажные тропические пространства.
</a:t>
            </a:r>
            <a:endParaRPr lang="en-US" sz="12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подрегионы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 связана прежде всего с бассейном Индийского океана. Здесь важны муссоны, крупные речные системы и высокая плотность населения на равнинах и в долинах рек.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 обращена к Тихому океану и включает материковые и островные территории. Именно здесь особенно заметны сильные промышленные центры, густое расселение и контрасты между горами и равнинами.
</a:t>
            </a:r>
            <a:endParaRPr lang="en-US" sz="1148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 занимает пространство между материком и океаном. Регион объединяет Индокитай и островные государства, где природные условия часто зависят от моря, вулканизма и сезонных дождей.
</a:t>
            </a:r>
            <a:endParaRPr lang="en-US" sz="1148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Азия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Азия расположена на стыке Европы и Африки. Это пространство пустынь, нефтяных богатств, древних торговых путей и стратегически важных морских проливов.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4316" y="1789450"/>
            <a:ext cx="231919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ориентиры деления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подрегионов сложились в географической традиции, поэтому они не совпадают с резкими природными рубежами. Это помогает сравнивать территории, но требует внимательного подхода к картам и классификациям.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сектор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Южную Азию обычно относят Индию и соседние государства. Их объединяют общие природные условия, исторические связи и тесные экономические контакты, хотя внутри района заметны серьёзные различия.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сектор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 включает Китай, Японию и Корею. Здесь особенно заметны крупные индустриальные центры, высокая плотность населения и связь хозяйства с тихоокеанским побережьем.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подрегионы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Юго-Восточной и Западной Азии относят страны, которые объединяются не одной природной границей, а общими признаками положения, климата и исторического 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природа задаёт правила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барьер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 образуют одну из самых мощных горных систем планеты. Они задерживают воздушные массы, влияют на истоки крупных рек и создают естественный барьер между высокогорьем и густонаселёнными равнинами Южной Азии.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Равнинные ядра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Индии и Китая стали пространством древнего земледелия, плотного расселения и роста городов. Здесь удобнее строить дороги, оросительные системы и крупные центры хозяйства, чем в горах или пустынях.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 острова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дуги и прибрежные зоны Восточной и Юго-Восточной Азии связаны с морем, вулканизмом и торговлей. Именно поэтому города, порты и промышленные районы часто тяготеют к береговой линии.
</a:t>
            </a:r>
            <a:endParaRPr lang="en-US" sz="10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климатические особенности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дожди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Южной и Юго-Восточной Азии муссоны определяют календарь хозяйства. Летние дожди поддерживают рисоводство, а осенне-зимняя сухость заставляет особенно бережно относиться к воде.
</a:t>
            </a:r>
            <a:endParaRPr lang="en-US" sz="1328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Западной Азии властвуют жаркие и сухие воздушные массы. Осадков здесь мало, поэтому поселения, земледелие и транспорт сильно зависят от оазисов, рек и подземных вод.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сезонов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 сочетает муссонные области, умеренные пояса и резкие сезонные различия. Поэтому в одном регионе могут соседствовать влажное лето, прохладная зима и очень разные условия для жизни.
</a:t>
            </a:r>
            <a:endParaRPr lang="en-US" sz="1243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высоты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высота меняет климат сильнее, чем широта. Даже в тропиках высокогорные районы остаются прохладными, что влияет на расселение, сельское хозяйство и выбор культур.
</a:t>
            </a:r>
            <a:endParaRPr lang="en-US" sz="132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и природные риски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долины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 — Ганг, Инд, Хуанхэ, Янцзы, Тигр и Евфрат — формируют самые густо заселённые территории региона. Их долины удобны для земледелия, транспорта и размещения городов.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Неравномерный сток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вода поступает неравномерно: то в избытке, то в дефиците. Поэтому ирригация, плотины и водохранилища становятся основой сельского хозяйства и городской жизни.
</a:t>
            </a:r>
            <a:endParaRPr lang="en-US" sz="1177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угрозы — засухи, наводнения и нехватка питьевой воды. Они особенно опасны там, где население быстро растёт, а ресурсы используются интенсивно.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запасов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горных странах добавляется проблема таяния снегов и ледников. Изменение режима питания рек усиливает конкуренцию между территориями и делает водную безопасность важным политическим вопросом.
</a:t>
            </a:r>
            <a:endParaRPr lang="en-US" sz="11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Население: плотность и рост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видно, что население сосредоточено неравномерно: в прибрежных и речных районах людей намного больше, чем в пустынях и горах.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концентрация людей приходится на Южную и Восточную Азию, поэтому именно там сильнее всего нагрузка на города, воду, транспорт и землю.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DESA, World Population Prospects 2024; агрегировано по макрорегионам Азии.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мегаполисы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Притяжение побережий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агломерации тянутся к морям и рекам, где проще торговать, строить порты и находить рабочие места. Поэтому транспорт и жильё здесь становятся главным городским вопросом.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агломераций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Токио, Шанхай, Сеул и Стамбул выросли как узлы управления, промышленности и связи. Их роль выходит за пределы страны и влияет на экономику целых макрорегионов.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Дели, Мумбаи и Джакарта быстро увеличиваются, потому что в города переезжают люди из сельских районов. Это усиливает нагрузку на школы, больницы, водоснабжение и общественный транспорт.
</a:t>
            </a:r>
            <a:endParaRPr lang="en-US" sz="118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проблемы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усиливаются пробки, загрязнение воздуха и дефицит доступного жилья. Городам приходится искать баланс между быстрым развитием, экологией и качеством повседневной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414670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44" y="3057275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4650" y="3066545"/>
            <a:ext cx="233700" cy="186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религиозные и культурные линии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и 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объединяет значительную часть населения Западной и Южной Азии, а в культуре он проявляется через календарь праздников, нормы поведения и семейные традиции, сохраняя заметное влияние на общественную жизнь.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Восточной и Юго-Восточной Азии буддизм сосуществует с конфуцианскими представлениями, культом предков и синкретическими традициями. Это делает религиозную картину региона гибкой и исторически многослойной.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Южноазиатские верования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Индуизм, буддизм и сикхизм особенно заметны в Южной Азии. Они формируют ритуалы, представления о священных местах и повседневные практики, тесно связанные с местными обычаями и социальными нормами.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заметно влияет на одежду, семейный уклад, пищевые запреты и праздничный цикл. Через эти нормы сохраняется преемственность культур и различие между народами внутри одного региона.
</a:t>
            </a:r>
            <a:endParaRPr lang="en-US" sz="113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письменности региона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сосуществуют крупные языковые семьи и разные системы письма, что отражает его историческую сложность и культурную многослойность.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и письменное разнообразие региона велико, а выбор письма часто связан не только с языком, но и с исторической традицией и культурной принадлежностью.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лингвистической карте зарубежной Азии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культурные пояса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культурных поясов показывает, что сельское хозяйство здесь связано не только с рынком, но и с водой, рельефом и сезонностью осадков.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специализированы рисовые районы, а прибрежные и тропические зоны отличаются широким набором экспортных культур. В сухих областях доминируют более засухоустойчивые зерновые.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природно-хозяйственным зонам зарубежной Азии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промышленности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 стала центром электроники, робототехники и сложного машиностроения. Здесь особенно важны крупные промышленные узлы, высокая квалификация работников и тесная связь производства с научными разработками.
</a:t>
            </a:r>
            <a:endParaRPr lang="en-US" sz="1057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Трудоёмкие отрасли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 выделяется текстильной промышленностью, фармацевтикой и переработкой сырья. Для многих предприятий характерны большие трудовые ресурсы, ориентация на внутренний рынок и экспорт готовой продукции.
</a:t>
            </a:r>
            <a:endParaRPr lang="en-US" sz="1127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Азия опирается на нефтегазовую переработку, нефтехимию и крупные строительные проекты. Промышленный рост здесь часто связан с использованием доходов от сырьевого экспорта.
</a:t>
            </a:r>
            <a:endParaRPr lang="en-US" sz="1127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ориентация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Юго-Восточная Азия сочетает судостроение, сборочные производства и переработку сельскохозяйственного сырья. Важную роль играют порты, свободные экономические зоны и включённость в международные цепочки поставок.
</a:t>
            </a:r>
            <a:endParaRPr lang="en-US" sz="107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центры роста экономики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деловой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крупнейших городах региона деловые районы формируют новый образ Азии: небоскрёбы, банки, центры управления и транспортные узлы. Здесь решаются вопросы инвестиций, страхования, международной торговли и логистики, а сервисы работают круглосуточно.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Онлайн-сервисы в быту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 ускорили повседневные услуги: покупку товаров, заказ транспорта, доставку, обучение и оплату счетов. Электронная коммерция особенно заметна там, где высока плотность населения и развита мобильная связь.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инновации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Технопарки и ИТ-кластеры помогают странам удерживать молодых специалистов и развивать собственные технологии. Они связывают университеты, стартапы и крупный бизнес, превращая услуги в один из главных двигателей роста.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узлы и транспортные связи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товаров и связи между морскими и сухопутными маршрутами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баланс по подрегионам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 и энергетический баланс региона заметно различаются по подрегионам и напрямую влияют на промышленность, транспорт и импортные потребности.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Азия остаётся ключевым поставщиком углеводородов, тогда как Восточная и Южная Азия сосредоточены на удовлетворении растущего внутреннего спроса и диверсификации источников энергии.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энергетике зарубежной Азии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качество жизни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неравенство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региона быстро растут города и усиливается разрыв между высокими и низкими доходами. Это создаёт неодинаковый доступ к образованию, здравоохранению и современным услугам.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контраст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контраст особенно заметен между странами с молодым населением и государствами, где общество стареет. Эти различия по-разному влияют на рынок труда, социальную политику и экономическое планирование.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мобильность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усилились внутренние и внешние миграции: люди переезжают в поисках работы, безопасности и более высокого качества жизни. Это меняет состав населения и нагрузку на инфраструктуру.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политические и экономические вызовы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споры и пограничные конфликты осложняют сотрудничество между соседними странами. Из-за этого возрастает значение дипломатии, международных соглашений и механизмов предотвращения эскалации.
</a:t>
            </a:r>
            <a:endParaRPr lang="en-US" sz="1018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водой становится стратегическим вопросом в засушливых районах и речных бассейнах. Государства вынуждены сочетать хозяйственные интересы с необходимостью совместного управления ресурсами.
</a:t>
            </a:r>
            <a:endParaRPr lang="en-US" sz="1018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 и узкие проливы имеют ключевое значение для торговли, поэтому безопасность судоходства напрямую влияет на экономику. Любые сбои быстро отражаются на поставках и ценах.
</a:t>
            </a:r>
            <a:endParaRPr lang="en-US" sz="1018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и стабильность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риски, страны региона стремятся к интеграции через торговые союзы, инфраструктурные проекты и совместные рынки. Это снижает издержки и делает экономику устойчивее.
</a:t>
            </a:r>
            <a:endParaRPr lang="en-US" sz="101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Многообразие, которое образует целое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Азия без Центральной Азии объединяется не единообразием, а связями: торговлей, соседством, общими рисками и культурным обменом. Именно в этом разнообразии проявляется её историческая сила и современная значимость.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2026-07-27T03:49:51Z</dcterms:created>
  <dcterms:modified xsi:type="dcterms:W3CDTF">2026-07-27T03:49:51Z</dcterms:modified>
</cp:coreProperties>
</file>