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темы: происхождение и разнообразие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эволюцию, разнообразие и роль млекопитающих в природе.
</a:t>
            </a:r>
            <a:endParaRPr lang="en-US" sz="27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млекопитающих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более 200 миллионов лет назад и сегодня живут на всех континентах. Они влияют на экосистемы и важны для человека во многих сферах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предки млекопитающих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Терапсиды — предки теплокровных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Терапсиды жили в пермском и триасовом периодах. Они обладали чертами, приближавшими их к млекопитающим: внутренним теплом и сложной зубной системой.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настоящих млекопитающих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юрском периоде появились первые млекопитающие с улучшенным строением черепа и увеличенными мозгами, что положило начало развитию современного класса.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головного мозга и костной структуры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млекопитающие отличались усовершенствованным мозгом и более прочным скелетом, что обеспечивало лучшую координацию и выживание в меняющейся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Морганукодон — около 205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 с вторичным небом и началом формирования слуховых косточек, сочетавший рептильные и млекопитающие черты.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Эомия — древний предок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 в мелу, обладал уменьшенным количеством нижнечелюстных костей, что свидетельствует о развитии сложного слуха.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Синодонты — ключевые переходные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Объединяли черты рептилий и млекопитающих, показывая постепенный переход к современным признакам.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вторичного неба и слуховых косточек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позволяло лучше дышать и слышать, ключевые особенности, отличающие млекопитающих от их предков.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между рептилиями и млекопитающими
</a:t>
            </a:r>
            <a:endParaRPr lang="en-US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млекопитающих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появилась как средство поддержания постоянной температуры тела, защищая животных от холода и перегрева.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обеспечивают питание детёнышей молоком, что способствует их быстрому развитию и выживанию.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диафрагма улучшила процесс дыхания, увеличивая эффективность обмена кислорода и энергии в 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57121"/>
            <a:ext cx="4133400" cy="19512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современных млекопитающих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млекопитающих различаются способом размножения и вынашивания потомства.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размножении отражают эволюционную адаптацию к разным условиям окружающей среды.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биологическая энциклопедия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Монотрeмы — уникальные яйцекладущие
</a:t>
            </a:r>
            <a:endParaRPr lang="en-US" sz="3124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развития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вылупляются из яиц и вскармливаются молоком матери без сосков, что создаёт уникальный способ заботы о потомстве.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биология монотрем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Монотрeмы сохранили древние особенности, откладывая яйца и имея клоаку, что отличает их от остальных млекопитающих. Они обитают преимущественно в Австралии и Новой Гвинее.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Сумчатые: раннее развитие потомства и разнообразие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рождают достаточно недоразвившихся детёнышей, которые продолжают своё формирование в сумке матери — характерная особенность этой группы.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является центром их видового разнообразия, но некоторые представители, как опоссумы, встречаются и в Америке, демонстрируя широкое распространение.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Плацентарные: крупнейшая группа млекопитающих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разнообразные животные: копытные, хищники, грызуны, приматы и морские млекопитающие, обитающие по всему миру.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 развивают плод внутри матки с помощью плаценты, что обеспечивает более зрелое потомство при рождении.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Приматы: структура и поведение
</a:t>
            </a:r>
            <a:endParaRPr lang="en-US" sz="3347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обладают большим мозгом, хватательными конечностями и бинокулярным зрением, что способствует сложной ориентации и взаимодействию с окружающей средой.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социальная организация развита, а ареал включает тропические леса Азии, Африки и Южной Америки, где они занимают важную экологическую нишу.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эволюция от суши к морю
</a:t>
            </a:r>
            <a:endParaRPr lang="en-US" sz="3171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водной среде жизни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перешли от наземных предков к полностью водному образу жизни в течение миллиона лет. Их тело стало обтекаемым, а задние конечности значительно сократились, уступив место плавникам для эффективного плавания.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для морского обитания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подкожного жира помогает китообразным сохранять тепло в холодных океанах. Уникальная система эхолокации у дельфинов и нарвалов позволяет им ориентироваться и охотиться в темноте глубин.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мыши: единственные летающие млекопитающие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кожистые крылья — видоизменённые передние конечности — что даёт им способность к активному полёту и манёвренности в воздухе. Их крылья тонки и гибки, позволяя изменять форму при полёте.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полёта, летучие мыши применяют эхолокацию для ориентации и охоты в полной темноте. Они обитают повсеместно — от тропиков до умеренных и горных регионов, что свидетельствует об их широкой адаптивности.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доминируют по числу видов, вслед за ними идут летучие мыши. Приматы и хищные занимают меньшую долю биоразнообразия.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биологическая энциклопедия,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Отрядное разнообразие млекопитающих
</a:t>
            </a:r>
            <a:endParaRPr lang="en-US" sz="327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демонстрирует эволюционный успех и адаптивность грызунов и летучих мышей в разных средах обитания.
</a:t>
            </a:r>
            <a:endParaRPr lang="en-US" sz="12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Грызуны: самая многочисленная и значимая группа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преимуществом грызунов является их постоянно растущие резцы, которые позволяют эффективно грызть твёрдые материалы, такие как древесина и семена. Это даёт им доступ к разнообразным пищевым ресурсам и средам обитания.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ключевым фактором является их способность жить практически везде – от лесов до городских территорий, включая горные районы и поля. Примеры: мыши, белки, хомяки и бобры, освоившие разные ниши.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Хищные: строение и образ жизни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обладают острыми клыками и мощной мускулатурой, что помогает им охотиться и защищаться. Хорошо развитое обоняние и зрение позволяет успешно находить добычу, как в одиночку, так и в стаях.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разнообразных средах — от лесов и тундры до степей и пустынь. Среди них — тигры, волки и белые медведи, каждый адаптирован к своим условиям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295" y="1648750"/>
            <a:ext cx="3835609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особенностей и среды обитания млекопитающих отрядов.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 отражает высокую адаптивность млекопитающих к различным природным условиям.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биологическая энциклопедия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разных отрядов млекопитающих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эволюционного развития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переходы и ключевые адаптации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млекопитающих на экосистемы
</a:t>
            </a:r>
            <a:endParaRPr lang="en-US" sz="328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млекопитающие, такие как слоны и бизоны, формируют ландшафт, регулируя растительность и способствуя поддержанию биологического разнообразия. Их поведение влияет на структуру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других животных, сохраняя баланс. Приспособленность к различным климатическим условиям — от полярных до тропических — расширяет ареал и экологическую роль млекопитающих.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меры по сохранению млекопитающих
</a:t>
            </a:r>
            <a:endParaRPr lang="en-US" sz="276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лесов и природных территорий из-за человеческой деятельности приводит к сокращению мест обитания многих видов млекопитающих. Это является главной причиной уменьшения их численности.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торговля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Незаконный отстрел и торговля животными угрожают разнообразию, особенно крупных хищников и редких видов. Международные соглашения и законы направлены на борьбу с этой проблемой.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загрязнение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влияют на миграцию и выживаемость видов, а загрязнение воды и воздуха оказывает дополнительное давление на экосистемы. Программы WWF и Красная книга способствуют охране.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млекопитающих для науки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млекопитающих даёт ключ к пониманию биологического разнообразия и основ эволюции. Эти знания важны для охраны природы и развития медицины, а также помогают осознать связь человека с окружающим миром.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2026-05-08T19:59:02Z</dcterms:created>
  <dcterms:modified xsi:type="dcterms:W3CDTF">2026-05-08T19:59:02Z</dcterms:modified>
</cp:coreProperties>
</file>