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Neighbours: тема урока английского языка в 9 классе
</a:t>
            </a:r>
            <a:endParaRPr lang="en-US" sz="356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говорить с соседями и решать бытовые вопросы.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соседей помогает учить английский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neighbours связана с повседневной речью: домом, районом, просьбами и вежливым общением. Она часто встречается в диалогах и помогает уверенно говорить о знакомых жизненных ситуациях.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25249"/>
            <a:ext cx="724450" cy="643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956" y="1857443"/>
            <a:ext cx="724450" cy="579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677669"/>
            <a:ext cx="724450" cy="643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соседей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район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neighbour, neighbourhood, flat, house и apartment building помогают описывать место, где живут люди. Они нужны для простых рассказов о доме, дворе и ближайшем окружении.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a good neighbour, noisy neighbours и a peaceful neighbourhood показывают, как описывать поведение и атмосферу. Эти выражения особенно полезны в коротких устных ответах.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polite, friendly, help и complaint помогают говорить о просьбах и проблемах без грубости. Для 9 класса это основа естественного диалога в бытовой ситуации.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friendly — unfriendly, noisy — quiet и helpful — rude облегчают описание соседей. Такие антонимы быстро расширяют словарный запас и делают речь точнее.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hallway, yard, shared spaces и to keep the place clean описывают подъезд, двор и другие общие зоны. Здесь важно понимать, что порядок зависит от всех жильцов.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общения с соседями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 подъезде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 двери или на лестничной площадке начинается с простого Hello или How are you?. Такие короткие фразы помогают установить доброжелательный тон и начать разговор спокойно.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сделать тише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музыка звучит слишком громко, уместно сказать Could you please…? или попросить politely. Вежливая форма снижает напряжение и помогает решить вопрос без конфликта.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посылке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 часто передают информацию о доставке, ключах или звонке в дверь. Для этого подходят короткие, ясные фразы, которые звучат быстро и понятно в повседневной речи.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Thank you и Sorry for the noise важны не меньше просьб. Они показывают уважение к другим людям и делают общение более естественным и культурно корректным.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договорённость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соседи могут согласовать время, повторить просьбу или уточнить детали. Такие мини-диалоги тренируют реальную речь и учат договариваться без 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на английском языке для разговора с соседями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и вежливо решать бытовые вопросы.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короткие выражения позволяют быстро начать разговор, попросить о помощи и сгладить напряжение. Для школьного общения это самые полезные модели.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фраз по теме Neighbours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Политес в английском: как звучат вежливые просьбы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please помогает звучать доброжелательно даже в короткой фразе. Без него команда может показаться резкой, а с ним — спокойно и естественно.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и could you are useful forms for asking permission or making a request. Они подходят для школьных диалогов, где нужно говорить ясно, но корректно.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просьбы важно ответить Thank you или Sorry. Эти слова завершают разговор вежливо и показывают, что собеседник уважает другого человека и его время.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could и would you mind делают просьбу менее прямой и более уважительной. В английской речи это особенно важно, когда нужно обратиться к соседу с бытовым вопросом.
</a:t>
            </a:r>
            <a:endParaRPr lang="en-US" sz="9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чаще всего возникают между соседями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такие темы удобно обсуждать через примеры из повседневной жизни, используя слова о чувствах, правилах и просьбах.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с повторяющимися действиями, особенно с шумом. Это делает тему практичной для диалогов и обсуждений.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Neighbours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 тексте и разговоре: как описывать людей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helpful и polite помогают описать соседей как приятных и внимательных людей. Такие прилагательные часто встречаются в коротких ответах и небольших текстах.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noisy помогает сказать, что соседи создают неудобство вечером или ночью. Эта лексика нужна, чтобы описывать бытовую ситуацию точно, но без грубых выражений.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quiet и respectful подходят для описания людей, которые не мешают другим. Они особенно полезны, когда нужно показать, что сосед соблюдает правила и учитывает окружающих.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neighbour is friendly и Our neighbours are very helpful легко использовать в устной речи. Они подходят для ответов на уроке и коротких письменных заданий.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диалог о проблеме с соседями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речевых действий для учебного диалога уровня 9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Диалогические модели для темы Neighbours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после десяти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Поздним вечером сосед вежливо постучал в дверь и попросил сделать музыку тише. В ответ он услышал извинение и обещание сразу уменьшить звук. Такой короткий диалог показывает, как быстро решить бытовую проблему без ссоры.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Посылка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коридоре соседка заметила посылку и оставила короткую записку для хозяина квартиры. Когда они встретились, она объяснила ситуацию, а сосед поблагодарил её за внимание. Диалог получился спокойным, дружелюбным и очень понятным.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сумками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один сосед предложил помочь донести тяжёлые сумки до подъезда. После нескольких реплик люди обменялись благодарностью и улыбкой. Такой сюжет хорошо подходит для урока, потому что показывает взаимопомощь и простую живую речь.
</a:t>
            </a:r>
            <a:endParaRPr lang="en-US" sz="8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нужна для 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рассказать, как обычно ведут себя соседи и что происходит рядом с домом. Эта форма удобна для коротких описаний повседневных действий и регулярных ситуаций.
</a:t>
            </a:r>
            <a:endParaRPr lang="en-US" sz="795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/ could для просьб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can и could нужны, чтобы попросить о помощи, уточнить что-то или вежливо обратиться к соседу. Особенно полезны они в учебных диалогах и бытовых сценках.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there is и there are помогают описывать дом, подъезд, двор и общие места. С их помощью легко сказать, что находится рядом, сколько чего есть и как выглядит пространство.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делают разговор живым и естественным: Do you know your neighbours? , Can you help me? , Is there a package for me? Они тренируют реакцию в реальных школьных ситуациях.
</a:t>
            </a:r>
            <a:endParaRPr lang="en-US" sz="835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40293"/>
            <a:ext cx="3971100" cy="18629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Лексико-грамматические опоры для мини-диалога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строить вежливый ответ без заучивания длинного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конструкции поддерживают бытовой диалог: просьбу, описание, извинение и уточнение. Они позволяют ученику говорить кратко, точно и вежливо.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Neighbours,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 разных возрастных группах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Соседи-дети обычно связаны с играми, шумом во дворе и совместными занятиями. В описании подходят слова energetic, friendly и considerate, если они умеют соблюдать простые правила.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взрослые чаще участвуют в бытовых разговорах, помогают с посылками и соблюдают режим дома. Для них важны respectful, patient и quiet, особенно вечером.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соседи часто ценят спокойствие, внимание и готовность помочь. В их описании уместны слова polite, careful и considerate, потому что общение должно быть особенно тактичным.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 распорядок дня, уровень шума и ожидания от общения. Поэтому в теме neighbours важно учитывать не только характер, но и бытовые привычки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соседа good neighbour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обсудить, как эти качества проявляются в обычных школьных и дворовых ситуациях, когда важны уважение и спокойное общение.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признаками остаются вежливость и помощь. Остальные качества поддерживают доверие и делают совместную жизнь удобнее.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темы Neighbours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пространства в доме и районе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 и 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подъезде и коридоре люди встречаются каждый день, поэтому здесь особенно важны порядок, чистота и спокойный тон. Даже короткое приветствие помогает поддерживать доброжелательную атмосферу.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и лестницы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и лестницы требуют осторожности и уважения к другим жильцам. В таких местах нельзя создавать лишний шум, задерживаться без причины или мешать движению соседей.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входная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и у входа в дом часто играют дети, проходят взрослые и стоят жильцы. Здесь нужно следить за безопасностью, не оставлять мусор и бережно относиться к общему пространству.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дети и родители используют одну территорию, поэтому важны правила поведения, аккуратность и взаимное уважение. Это хорошее место для обсуждения ответственности в повседневной жизни.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стать вежливым и понятным собеседником на английском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речевых действий для короткого диалога о бытовой проблеме с соседом.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взаимопомощи соседей в жизни и текстах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Посылки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часто принимают посылку или помогают донести покупки до двери. Такие ситуации легко описывать простыми фразами, потому что они понятны и близки школьникам.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мелкий быт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соседи помогают с домашним заданием, одалживают инструмент или советуют, как решить бытовую проблему. В тексте это подчёркивает ответственность и доброжелательность.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историях соседи могут присмотреть за ребёнком, подсказать дорогу или помочь с небольшим поручением. Это показывает, как вежливость превращается в реальную поддержку.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экстренной ситуации сосед может вызвать помощь, предупредить о проблеме или поддержать пожилого человека. Такие примеры особенно хорошо показывают ценность взаимовыручки.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Neighbours and community values in different countries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нормы соседского общения в разных странах похожи по смыслу, даже если привычные формы обращения и поведения могут различаться.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ценятся уважение, безопасность и готовность к сотрудничеству. Это делает тему удобной для межкультурного обсуждения на английском языке.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межкультурное сравнение, подготовлено для 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темы Neighbours: слова и выражения 9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слов помогает читать, говорить и писать короткие тексты о соседях и повседневных ситуациях.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охватывают людей, место, поведение и реакцию на проблему. Этого достаточно для базового диалога, описания и короткого письменного ответа.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Neighbours,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Neighbours: тема, которая учит общению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Neighbours помогает говорить о доме, районе и повседневных ситуациях по-английски. Она соединяет лексику, грамматику и вежливые фразы, которые нужны для понятного и уважительного общения.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2026-05-31T11:02:34Z</dcterms:created>
  <dcterms:modified xsi:type="dcterms:W3CDTF">2026-05-31T11:02:34Z</dcterms:modified>
</cp:coreProperties>
</file>