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люди в истории политической карты
</a:t>
            </a:r>
            <a:endParaRPr lang="en-US" sz="3489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и люди меняли политическую карту мира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политическую карту мира
</a:t>
            </a:r>
            <a:endParaRPr lang="en-US" sz="2339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 государства, их границы и столицы, но она меняется вместе с историей. На неё влияют природные условия, население, войны, транспорт и идеи, а суверенитет определяет право страны управлять своей территорией.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цивилизации и первые государства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основа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Нила, Тигра и Евфрата земледелие было особенно устойчивым: реки регулярно снабжали поля водой и оставляли плодородный ил. Излишки пищи позволили выделить правителей, чиновников и воинов, а поселения превратились в первые государства.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каналы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каналы в древности были не просто хозяйственным, но и политическим проектом. Их строительство требовало координации труда, учёта запасов и взимания налогов, поэтому власть постепенно сосредотачивалась в руках центра.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 связывали города быстрее сухопутных дорог и облегчали обмен зерном, ремесленными изделиями и людьми. Там, где сообщение было проще, быстрее возникали административные центры и ранние империи.
</a:t>
            </a:r>
            <a:endParaRPr lang="en-US" sz="8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направляла расширение держав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древних держав тянулись вдоль рек, где легче было собирать налоги, снабжать города и контролировать переправы. Природные линии упрощали управление и делали власть более устойчивой.
</a:t>
            </a:r>
            <a:endParaRPr lang="en-US" sz="883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морские узлы расширяли пространство влияния быстрее, чем сухие внутренние районы. Через них проходили товары, армии и посольства, поэтому именно там укреплялись имперские опорные пункты.
</a:t>
            </a:r>
            <a:endParaRPr lang="en-US" sz="883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Оазисы, устья рек и важные перевалы часто становились естественными рубежами. Они соединяли хозяйственную выгоду и военный контроль, поэтому политическая карта редко совпадала с абстрактной геометрией.
</a:t>
            </a:r>
            <a:endParaRPr lang="en-US" sz="8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климатического кризиса к смене границ
</a:t>
            </a:r>
            <a:endParaRPr lang="en-US" sz="1906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природный стресс и давление соседей запускали цепь миграций.
</a:t>
            </a:r>
            <a:endParaRPr lang="en-US" sz="9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средневековой власти
</a:t>
            </a:r>
            <a:endParaRPr lang="en-US" sz="2151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переправы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княжества укреплялись там, где реки облегчали перевозки и снабжение. Переправы и мосты становились точками контроля, а рядом вырастали рынки, склады и мастерские.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проходы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Перевалы в горах превращались в стратегические ворота между областями. Кто удерживал проход, тот контролировал пошлины, движение войск и обмен между равнинами и побережьями.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Гавани формировали устойчивые центры власти, потому что через них шли соль, металл, ткань и зерно. Морская торговля усиливала города и делала их самостоятельнее от сельской округи.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и Средиземноморье создали плотную сеть морских связей. Она поддерживала города-государства, купеческие союзы и княжества, где торговля нередко была важнее большой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средневековая мозаика
</a:t>
            </a:r>
            <a:endParaRPr lang="en-US" sz="2363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X–XI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 укрепления возникают у дорог, переправ и проходов, чтобы собирать пошлины и защищать владения.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владения дробятся, и власть становится местной; границы зависят от силы конкретного правителя.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 вокруг рынков и ремёсел, а торговля солью, зерном и тканями усиливает их влияние.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остаётся мозаикой: союзы меняются, а рубежи часто проходят не по строгим линиям, а по зонам 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морской экспансии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ветры и постоянные торговые маршруты превратили порты в узлы мировой связи и соперничества.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опиралась не на один фактор, а на сочетание морской инфраструктуры, силы флота и контроля ресурсов.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поддерживалась морская экспансия
</a:t>
            </a:r>
            <a:endParaRPr lang="en-US" sz="2363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дальние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океанских маршрутов сделало возможными дальние плавания, а затем и регулярную колонизацию. Те, кто владел навигацией и портами, получали преимущество в торговле и военной проекции силы.
</a:t>
            </a:r>
            <a:endParaRPr lang="en-US" sz="6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 контроль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флоты защищали караваны, контролировали проливы и обеспечивали присутствие на удалённых берегах. Морская мощь позволяла не только торговать, но и навязывать условия договоров.
</a:t>
            </a:r>
            <a:endParaRPr lang="en-US" sz="696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прибыль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поставляли серебро, сахар, хлопок и специи, связывая европейские экономики с заморскими территориями. Политическая карта расширялась вместе с системой добычи и принуждения.
</a:t>
            </a:r>
            <a:endParaRPr lang="en-US" sz="737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договоры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становились столицами влияния, потому что через них проходили налоги, вооружение и товары. Внешние территории закреплялись договорами, которые оформляли новые имперские границы.
</a:t>
            </a:r>
            <a:endParaRPr lang="en-US" sz="7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65262"/>
            <a:ext cx="4009200" cy="1609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перемен в XIX веке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изменила скорость объединения государств и усилила борьбу за ресурсы, транспорт и рынки.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промышленность и национальные идеи сделали границы подвижнее и конфликтнее.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 год
</a:t>
            </a:r>
            <a:endParaRPr lang="en-US" sz="6025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1871 году объединение и военная модернизация показали, как экономика, национальная идея и сила государства ускоряют перекройку границ.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Европы XIX века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символом того, как промышленность, национализм и война ускорили перекройку границ.
</a:t>
            </a:r>
            <a:endParaRPr lang="en-US" sz="1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войны меняли политическую карту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1918 года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разрушила старые империи и открыла место новым государствам. На карте Европы появились новые линии, а в городах и портах шли переговоры о границах, репарациях и контроле над важными территориями.
</a:t>
            </a:r>
            <a:endParaRPr lang="en-US" sz="801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линии на Ближнем 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Ближнем Востоке послевоенные решения разделили пространства, которые прежде связывали единые имперские структуры. Административные границы нередко чертили быстро, ориентируясь на стратегию великих держав, а не на жизнь местных обществ.
</a:t>
            </a:r>
            <a:endParaRPr lang="en-US" sz="801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Пересборка мира после 1945 года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границы снова пересматривались в условиях оккупации, демилитаризации и появления новых международных правил. Освобождённые территории становились ареной политического выбора, а не просто военного контроля.
</a:t>
            </a:r>
            <a:endParaRPr lang="en-US" sz="7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096" y="2244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послевоенного передела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перераспределила территории, но не сняла всех противоречий. Новые государства получили признание, однако многие границы остались предметом споров и реваншистских претензий.
</a:t>
            </a:r>
            <a:endParaRPr lang="en-US" sz="977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Османской и Австро-Венгерской империй создал вакуум власти. На их месте возникли новые политические единицы, но старые экономические и этнические связи часто не совпадали с новыми линиями на карте.
</a:t>
            </a:r>
            <a:endParaRPr lang="en-US" sz="919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без 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Мандатные территории на Ближнем Востоке часто формировались по административной логике держав-победительниц. Это усилило разрыв между границами, расселением народов и религиозной географией региона.
</a:t>
            </a:r>
            <a:endParaRPr lang="en-US" sz="88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деколонизация изменила карту сильнее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многие новые государства унаследовали границы колониальных администраций, а не естественные рубежи расселения народов.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быстро увеличила число суверенных стран, но новые границы часто закрепляли старые колониальные схемы и будущие споры.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данных о деколонизации Африки и Азии после 1945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холодной войны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блоки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политических блока стремились расширить влияние через союзы, помощь и идеологическое давление. Государства оказывались втянуты в систему выбора, где нейтралитет часто был невозможен.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через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Перевороты и войны по доверенности становились инструментами соперничества. Конфликты шли не только за территории, но и за режимы, которые могли закрепить чужую сферу влияния.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лояльности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помощь, базы и экономические соглашения меняли вес отдельных стран. Иногда линия фронта проходила не по реке или горам, а по политической лояльности.
</a:t>
            </a:r>
            <a:endParaRPr lang="en-US" sz="1029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Расколы государств показывали, что идеология способна влиять на карту не меньше, чем рельеф. Границы становились отражением глобального противостояния, а не только местных причин.
</a:t>
            </a:r>
            <a:endParaRPr lang="en-US" sz="9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территории определяют политику сегодня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 фактор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районы остаются точками особого внимания государств. Нефть и газ определяют не только доходы, но и маршруты трубопроводов, безопасность поставок и политический вес регионов, через которые проходят эти потоки.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большие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рост мегаполисов меняют значение границ внутри крупных агломераций и вдоль соседних государств. Люди пересекают рубежи ради работы, безопасности и образования, а города становятся новыми центрами притяжения.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зоны соперничества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Арктика, морские пути и цифровая связанность показывают, что территория стала более доступной, но не менее спорной. Технологии ускоряют обмен, однако вопросы контроля, права и ресурсов остаются острыми.
</a:t>
            </a:r>
            <a:endParaRPr lang="en-US" sz="8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165880"/>
            <a:ext cx="3971100" cy="811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 результаты по эпохам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показывает, как менялись главные факторы формирования политической карты: от природной основы к глобальной конкуренции государств.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шла от локальных природных преимуществ к более сложным политическим и экономическим системам, охватывающим целые континенты.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историко-географического материала по этапам формирования политической карты мира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превращается в политическую карту
</a:t>
            </a:r>
            <a:endParaRPr lang="en-US" sz="1906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повторяющуюся связь между природными условиями, хозяйством и политическим контролем.
</a:t>
            </a:r>
            <a:endParaRPr lang="en-US" sz="8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изменчивости политической карты
</a:t>
            </a:r>
            <a:endParaRPr lang="en-US" sz="2151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рамки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 диктует единственный исход, но задаёт рамки выбора. Там, где есть вода, земли и удобные связи, государства закрепляются быстрее и устойчивее.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идеи способны ускорять или тормозить изменения. Национальные движения, миграции и поиски безопасности перестраивают границы не меньше, чем войны.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промышленность и технологии меняют значимость пространства. Районы, которые раньше были периферией, могут стать узлами торговли, логистики и политического влияния.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масштаба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карты объясняется сочетанием долгих и быстрых процессов. Одни факторы действуют веками, другие резко меняют политический порядок за несколько лет.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рамки, люди определяют итог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менялась там, где природа создавала возможности, а люди превращали их в границы, союзы и конфликты. Именно поэтому история карты — это история выбора.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2026-07-27T04:37:08Z</dcterms:created>
  <dcterms:modified xsi:type="dcterms:W3CDTF">2026-07-27T04:37:08Z</dcterms:modified>
</cp:coreProperties>
</file>