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слова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слово по частям, как конструктор!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уже читают и пишут короткие тексты, они замечают, как устроены слова. Это помогает находить родственные слова, понимать знакомые части и писать аккуратнее, без лишних ошибок.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во 2 классе изучают состав слова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хранит общий смысл слова. Если подобрать слова вода, водный и водичка, легко заметить общую часть -вод-, которая связывает их по значению.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корень немного меняет свой вид, и это нормально: лес — лесной, снег — снежок, друг — друзья. Смысл при этом остаётся близким.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похожи не только внешне, но и по смыслу. У них есть один и тот же корень, поэтому они как будто «родня» в словарной семье.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главная часть слова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находится в начале слова, перед корнем. Она помогает образовывать новые слова и часто подсказывает движение, приближение, начало действия или изменение его направления.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 слова приехал, перешёл, вошёл, подлетел, убежал. В каждом из них приставка стоит перед корнем и делает слово точнее и выразительнее.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319" y="1291100"/>
            <a:ext cx="338513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056" y="1291100"/>
            <a:ext cx="263288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5319" y="3055087"/>
            <a:ext cx="338513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9862" y="3055087"/>
            <a:ext cx="225675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суффикс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может сделать слово более тёплым и ласковым: котик, домик, ручка звучат мягче, чем обычные слова. Так язык умеет «улыбаться».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Ласковое значение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суффикс показывает, что предмет маленький: лесок, снежинка, домик. Смысл слова остаётся знакомым, но появляется новый оттенок значения.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предмет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помогает не только менять оттенок, но и образовывать совсем новые слова. Он стоит после корня и перед окончанием, как помощник-строитель.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слово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словах суффикс делает название точнее и удобнее для речи. Благодаря ему одно слово превращается в другое, но родство между ними сохраняется.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название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служит для связи слов в предложении. Оно помогает словам согласовываться друг с другом, чтобы речь звучала понятно и правильно.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меняется, когда слово изменяется по числу или по падежу. Например: стол, стола, столу, столом — меняется именно конец слова.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окончанию слова «дружат» в предложении. Оно как маленький соединитель: без него фраза была бы менее понятной и менее аккуратной.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меняется у слова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слова остаётся после отделения окончания.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 составе слова из школьного курса русского языка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хранит главное значение слова. В слове берёзка основа — берёзк-, и она обычно сохраняется, даже если слово меняет форму.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 шагам находить части слова и не путать их.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слова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имеют общий корень и близкий смысл. Поэтому лес, лесник, лесной и перелесок легко узнать как одну словарную семью.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лес и лиса звучат похоже, но родственными не являются. У них разный смысл, поэтому их нельзя объединять в одну группу.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слова похожи по звучанию, это ещё не значит, что они родственные. Важнее общий смысл и происхождение, а не только внешнее сходство.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подбирать несколько слов с общей частью. Тогда родство видно лучше, а корень становится заметнее.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образуются от общего корня и могут заметно отличаться по смыслу. Например: снег, снежок, подснежник — это слова одной семьи.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и формы слова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слова не создают новое слово, а только изменяют его окончание: снег, снега, снегу, снегом. Смысл остаётся тем же, меняется форма.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путать эти два случая. Если меняется только окончание, это форма слова. Если появляется новое слово с тем же корнем, это однокоренное слово.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подбери несколько родственных слов и посмотри, какая часть повторяется. Если она сохраняется в разных словах, значит, это корень. Так удобно проверять смысл.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словах поход и вход общий корень -ход-. А части по- и в- стоят перед ним и помогают образовать новые слова, поэтому это приставки.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корень и приставку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562" y="1471725"/>
            <a:ext cx="168600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650" y="1481745"/>
            <a:ext cx="185700" cy="148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3562" y="3291930"/>
            <a:ext cx="168600" cy="168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68900" y="480000"/>
            <a:ext cx="82062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звуков в корне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лесной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корне может меняться буква или звук, но родство слов остаётся. В паре лес — лесной смысл связан с лесом, хотя произношение немного отличается.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— друзья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корне появляется другой звук, когда слово меняется или образует новое. Слова друг и друзья показывают близкий смысл, несмотря на небольшое отличие в корне.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0300" y="3680655"/>
            <a:ext cx="7941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 — ручка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не нужно пугаться: это особенность языка, а не ошибка. В словах рука и ручка корень меняется, но значение остаётся связанным с рукой.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простое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дом, кот, лес может быть только корень и окончание. Иногда окончание даже не заметно, но слово всё равно построено правильно.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новое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таких слов легко образуются другие: домик, лесок, котик. Простая основа становится удобной опорой для новых слов и новых значений.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важная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короткие слова нужны языку. Они помогают строить родственные слова и показывают, что не каждое слово обязано иметь приставку и суффикс.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без приставки и суффикса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в каком порядке удобно искать части слова, чтобы ничего не перепутать.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разобрать слово по шагам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подсказка — смысл слова. Если разные слова похожи по смыслу, в них может быть общий корень, который помогает узнать родство без лишних догадок.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подсказка — изменение формы слова. Сначала найди окончание, потом основу, и только после этого проверяй, где находится приставка и есть ли суффикс.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подсказка — родственные слова. Сравни несколько слов рядом, и часть, которая повторяется, чаще всего окажется корнем, а не приставкой и не суффиксом.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подсказки при разборе слова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слова помогают строить новые слова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превращается в целый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короткого слова лес вырастает целая семья слов: лесок, лесной, лесник, перелесок. Каждое из них добавляет свой смысл, как будто к одному домику пристроили новые комнаты. Лес остаётся узнаваемым, а слова становятся точнее и интереснее.
</a:t>
            </a:r>
            <a:endParaRPr lang="en-US" sz="891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 — разные роли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лес приставка, суффикс и окончание работают как помощники. Один показывает движение, другой делает слово ласковым или маленьким, третий связывает слова в предложении. Получается, что из одного корня можно построить много разных слов.
</a:t>
            </a:r>
            <a:endParaRPr lang="en-US" sz="86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Строительная мастерская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похоже на мастерскую, где у каждой детали есть своё место. Корень хранит главное значение, приставка и суффикс добавляют новые оттенки, а окончание помогает слову дружить с соседями в предложении.
</a:t>
            </a:r>
            <a:endParaRPr lang="en-US" sz="96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дети спешат и принимают первую похожую часть за корень. Лучше сначала подобрать родственные слова, чтобы увидеть, какая часть действительно повторяется и несёт общий смысл.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появляются ошибки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забыть изменить слово. Если не найти окончание, можно перепутать его с частью основы и неправильно назвать все остальные части слова.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суффикс видят там, где его нет, просто потому что слово короткое и знакомое. Здесь помогает проверка: есть ли в слове новая часть после корня и меняет ли она значение.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Приставку тоже легко перепутать с корнем, особенно если она короткая. Но если эта часть не встречается в родственных словах, значит, это, скорее всего, приставка.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3381" y="1291100"/>
            <a:ext cx="263288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425" y="1291100"/>
            <a:ext cx="300900" cy="300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444" y="3055087"/>
            <a:ext cx="338513" cy="300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состав слова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7024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каждую часть слова отмечать своим цветом, разбор становится наглядным и почти похожим на рисунок. Так части не смешиваются и запоминаются намного лучше.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1697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схемы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9292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учиться на простых словах: дом, лес, кот. В них легко увидеть главные части и понять порядок разбора без лишней путаницы.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86017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0777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стоят лес, лесной и лесник, корень сразу заметен. Родственные слова помогают увидеть общую часть и не спутать её с приставкой или суффиксом.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450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родственных слов
</a:t>
            </a:r>
            <a:endParaRPr lang="en-US" sz="1117" dirty="0"/>
          </a:p>
        </p:txBody>
      </p:sp>
      <p:sp>
        <p:nvSpPr>
          <p:cNvPr id="17" name="Text 8"/>
          <p:cNvSpPr txBox="1"/>
          <p:nvPr/>
        </p:nvSpPr>
        <p:spPr>
          <a:xfrm>
            <a:off x="1169725" y="3036775"/>
            <a:ext cx="31917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помнить последовательность: сначала окончание, потом основа, затем корень, приставка и суффикс. Такой маршрут помогает идти по слову шаг за шагом, как по тропинке.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лучше разбирать знакомые и короткие слова. На них видно, как устроен русский язык, а сложные слова потом перестают казаться страшными и хитрыми.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простых слов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состава слова помогает понимать незнакомые слова. Когда видишь знакомый корень, можно догадаться о значении нового слова и читать увереннее, без лишних остановок.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слов помогает писать грамотнее. Он подсказывает, где находится окончание, как слово изменяется и почему в нём не нужно придумывать лишние буквы.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слова делает речь точнее и выразительнее. Маленький суффикс может добавить ласку, а приставка — изменить действие, направление или начало движения.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состав слова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слова — ключ к пониманию языка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ты знаешь: у слова есть свои части, и каждая из них важна. Если уметь находить корень, приставку, суффикс и окончание, русский язык становится понятнее и дружелюбнее.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2026-05-21T19:59:42Z</dcterms:created>
  <dcterms:modified xsi:type="dcterms:W3CDTF">2026-05-21T19:59:42Z</dcterms:modified>
</cp:coreProperties>
</file>