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EC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13500" y="1439325"/>
            <a:ext cx="7917000" cy="198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веществ у животных: ключевые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способов транспортировки веществ в организмах животных для поддержания жизни.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054250" y="4085050"/>
            <a:ext cx="50355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веществ — это процесс перемещения воды, питательных компонентов, газов и отходов внутри организма, обеспечивающий питание клеток и выведение продуктов обмена для поддержания жизнедеятельности животных.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веществ в организме животных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дыхание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клетка живого организма нуждается в постоянном снабжении кислородом и питательными веществами для нормального функционирования и поддержания жизненных процессов.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диффузии в больших организмах
</a:t>
            </a:r>
            <a:pPr algn="l" indent="0" marL="0">
              <a:lnSpc>
                <a:spcPct val="115000"/>
              </a:lnSpc>
              <a:buNone/>
            </a:pPr>
            <a:r>
              <a:rPr lang="en-US" sz="132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крупных животных, как собаки или лошади, диффузия не способна обеспечить все клетки необходимыми веществами из-за значительных размеров тела и расстояний между клетками.
</a:t>
            </a:r>
            <a:endParaRPr lang="en-US" sz="1326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животным необходим транспорт веществ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организмы используют диффузию для перемещения веществ без специализированных органов или сосудов.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Кольчатые черви, головоногие моллюски и позвоночные обладают замкнутой кровеносной системой для быстрого и эффективного переноса веществ через сосуды.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беспозвоночных сформирована открытая кровеносная система, где гемолимфа омывает органы напрямую, обеспечивая транспорт веществ.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транспортных систем у животных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Вещества перемещаются непосредственно через клеточные мембраны без участия сосудов, что достаточно для организмов с малым объёмом и большой поверхностью.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Амёбы, инфузории и гидры получают кислород и питательные вещества таким способом, обеспечивая процессы обмена без сложных систем кровообращения.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Диффузия у простейших и кишечнополостных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5322" y="1394038"/>
            <a:ext cx="5193356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система более эффективна за счёт замкнутого кровотока и высокого давления сосудов.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«Биология. 5 класс», учебник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открытой и замкнутой кровеносных систем по основным характеристикам у разных животных.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Открытая и замкнутая кровеносные системы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(гемолимфа) выталкивается из сосудов в полости тела, окружающие органы и ткани для обмена веществ.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смешивается с тканевой жидкостью, что уменьшает эффективность обменных процессов по сравнению с замкнутой системой.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крови в сосудах относительно низкое, что снижает скорость транспортировки кислорода и питательных веществ.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 для многих насекомых и моллюсков, где низкая интенсивность обмена соответствует уровню активности.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кровеносная система: особенности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59279"/>
            <a:ext cx="4042500" cy="1772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544" y="1159279"/>
            <a:ext cx="4042500" cy="177254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775" y="3445725"/>
            <a:ext cx="39183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доставка 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кольчатых червей кровь движется по сосудам с высоким давлением, что обеспечивает быструю транспортировку кислорода и питательных веществ даже к отдалённым клеткам организма.
</a:t>
            </a:r>
            <a:endParaRPr lang="en-US" sz="1055" dirty="0"/>
          </a:p>
        </p:txBody>
      </p:sp>
      <p:sp>
        <p:nvSpPr>
          <p:cNvPr id="6" name="Text 1"/>
          <p:cNvSpPr txBox="1"/>
          <p:nvPr/>
        </p:nvSpPr>
        <p:spPr>
          <a:xfrm>
            <a:off x="4605275" y="3445725"/>
            <a:ext cx="39648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активного образа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позвоночных замкнутая система позволяет поддерживать высокий метаболизм и активность, способствуя адаптации к разнообразным условиям окружающей среды.
</a:t>
            </a:r>
            <a:endParaRPr lang="en-US" sz="1055" dirty="0"/>
          </a:p>
        </p:txBody>
      </p:sp>
      <p:sp>
        <p:nvSpPr>
          <p:cNvPr id="7" name="Text 2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кровеносная система: значение
</a:t>
            </a:r>
            <a:endParaRPr lang="en-US"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биологии кровообращения, 2022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демонстрируют, что замкнутая кровеносная система обеспечивает скорость переноса кислорода почти в три раза выше, чем открытая.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давление и замкнутый кровоток у замкнутой системы обеспечивают более эффективное снабжение органов кислородом.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скорость транспорта веществ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выполняет роль насоса, перекачивающего кровь по организму и обеспечивающего циркуляцию крови.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направляют кровь от сердца к органам, вены возвращают её обратно, а капилляры обеспечивают обмен веществ между кровью и клетками.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Клапаны в сердце и сосудах предупреждают обратный ток крови, поддерживая её правильное движение по замкнутой системе.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кровообращения и их функции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306" y="1309125"/>
            <a:ext cx="2382188" cy="316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0350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рыб кровь движется по одному кругу кровообращения. Она от сердца поступает в жабры, где насыщается кислородом, затем течёт к органам и возвращается обратно к сердцу.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6028075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рыб состоит из двух камер — предсердия и желудочка. Такая структура обеспечивает непрерывное кровообращение, но давление крови относительно невысокое, что ограничивает темпы обмена веществ.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у рыб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10156"/>
            <a:ext cx="3918300" cy="25139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075" y="1110156"/>
            <a:ext cx="3918300" cy="25139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кровообращение у птиц и млекопитающих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круг кровообращения обеспечивает органам кислород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Кровь, обогащённая кислородом, из сердца поступает ко всем органам и тканям организма. Это позволяет птицам и млекопитающим поддерживать высокую активность и сложные функции организма благодаря эффективному снабжению клеток кислородом.
</a:t>
            </a:r>
            <a:endParaRPr lang="en-US" sz="942" dirty="0"/>
          </a:p>
        </p:txBody>
      </p:sp>
      <p:sp>
        <p:nvSpPr>
          <p:cNvPr id="10" name="Text 3"/>
          <p:cNvSpPr txBox="1"/>
          <p:nvPr/>
        </p:nvSpPr>
        <p:spPr>
          <a:xfrm>
            <a:off x="47390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круг обеспечивает газообмен в лёгких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направляется из сердца в лёгкие, где происходит насыщение кислородом и удаление углекислого газа. Это способствует поддержанию постоянной температуры тела и жизнедеятельности высокоорганизованных животных.
</a:t>
            </a:r>
            <a:endParaRPr lang="en-US" sz="9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составляет основную часть крови и служит средой для переноса веществ, включая питательные элементы и гормоны.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и её состав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отвечают за транспорт кислорода от органов дыхания к тканям благодаря содержащемуся в них гемоглобину.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выполняют защитную функцию, борясь с инфекциями и участвуя в иммунных реакциях организма.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обеспечивают свёртывание крови, что предотвращает чрезмерное кровотечение при повреждениях сосудов.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818439"/>
            <a:ext cx="4374900" cy="18650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по зоологии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эволюционные особенности кровообращения у различных групп животных, акцентируя внимание на числе кругов и камерах сердца.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Усложнение системы кровообращения повышает эффективность газообмена и адаптацию к различным условиям среды.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кровеносных систем разных животных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Лимфатическая система собирает лишнюю жидкость из тканей и возвращает её в кровоток, поддерживая водный баланс организма и предотвращая отёки.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также служит защитным барьером от инфекций за счёт лимфатических узлов и транспортирует жиры, всосавшиеся из кишечника, к кровеносной системе.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Лимфатическая система и её роль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фильтруют кровь, удаляя из неё продукты обмена и излишнюю воду, что важно для поддержания внутреннего баланса.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система: транспорт отходов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насекомых мальпигиевы сосуды выполняют функцию удаления отходов, поддерживая гомеостаз организма.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водного баланса и очистка от токсинов позволяют животным адаптироваться к различным условиям среды и сохранять здоровье.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рыб кислород поступает через жабры, где вода контактирует с тонкой мембраной для эффективного газообмена.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наземных животных воздух поступает в лёгкие или по трахеям напрямую к тканям, обеспечивая доставку кислорода и удаление углекислого газа.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Газообмен: транспорт кислорода и углекислого газа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соли у морских рыб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клетки жабр удаляют избыток солей, поддерживая осмотический баланс в морской воде.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у пустынных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верблюда способны концентрировать мочу, снижая потерю влаги в жарких условиях.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дыхательных органах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животные дышат жабрами, а наземные — лёгкими, что отражает их приспособленность к среде обитания.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разным средам обитания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из мира животных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кровяное давление у жирафа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большой высоты шеи кровь у жирафа поднимается к голове под самым высоким давлением среди млекопитающих. Это обеспечивает потребности мозга в кислороде.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Гемолимфа у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крови позвоночных, гемолимфа у насекомых не транспортирует кислород. Для газообмена у них развитая трахейная система, доставляющая воздух непосредственно к тканям.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Гемеритрин у морских червей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морские черви используют белок гемеритрин для переноса кислорода. Он отличается от гемоглобина по структуре и цвету, придавая крови необычный оттенок.
</a:t>
            </a:r>
            <a:endParaRPr lang="en-US" sz="101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транспорта веществ в жизни животных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Эффективные системы транспорта веществ жизненно необходимы для поддержания клеточных функций и адаптации животных к разнообразным средам. Они являются ключом к эволюционному успеху и увеличению размеров организмов.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2026-05-08T07:45:54Z</dcterms:created>
  <dcterms:modified xsi:type="dcterms:W3CDTF">2026-05-08T07:45:54Z</dcterms:modified>
</cp:coreProperties>
</file>