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музыканты-исполнители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оживает в голосах и руках великих исполнителей.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исполнителей помнят
</a:t>
            </a:r>
            <a:endParaRPr lang="en-US" sz="2133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не просто читает ноты, а оживляет музыку своим голосом, игрой и характером. Поэтому одно и то же произведение у разных артистов звучит по-разному и запоминается по-особенному.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Шаляпин — великий русский певец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Шаляпин прославился как оперный бас необычайной силы. Его голос звучал мощно и глубоко, а зрители сразу чувствовали характер каждого героя.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известны его партии Бориса Годунова и Мефистофеля. Шаляпин не только пел, но и ярко играл на сцене, словно проживал каждую роль.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таланту и артистизму он стал одним из самых знаменитых русских исполнителей начала XX века. Его выступления помнят до сих пор.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Элла Фицджеральд пела так чисто и свободно, что её голос казался почти невесомым. Она умела украшать мелодию и делать её живой. Слушатели сразу узнавали её особую манеру исполнения.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Голос, который легко летал над музыкой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Элла прославилась и мастерством скэта — пения без слов, короткими музыкальными слогами. Это звучало весело, ловко и очень точно. Казалось, что голос превращается в ещё один инструмент оркестра.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Скэт, похожий на музыкальную игру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свою карьеру Элла Фицджеральд получила 13 премий Grammy. Её называли First Lady of Song — «Первая леди песни». Это звание подчёркивало её огромный вклад в джаз и любовь слушателей.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Певица, которую называли с уважением
</a:t>
            </a:r>
            <a:endParaRPr lang="en-US" sz="1589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Элла Фицджеральд — королева джаза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Майкл Джексон — артист, которого узнавали сразу
</a:t>
            </a:r>
            <a:endParaRPr lang="en-US" sz="2508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Майкл Джексон стал одним из самых известных поп-исполнителей в мире. Его песни Billie Jean и Thriller знали и взрослые, и дети.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соединял пение, танец и сценическое действие в одном выступлении. Поэтому каждый номер выглядел как маленький спектакль.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клипы были яркими, продуманными и очень запоминающимися. Они помогли сделать музыкальное видео самостоятельным видом искусства.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стиль Майкла Джексона узнавался с первых секунд. Голос, движения и костюмы складывались в образ настоящей звезды.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Людвиг ван Бетховен — пианист с сильным характером
</a:t>
            </a:r>
            <a:endParaRPr lang="en-US" sz="2253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Людвиг ван Бетховен был не только великим композитором, но и замечательным пианистом. Он играл смело, страстно и очень выразительно.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слух стал сильно подводить его, Бетховен не оставил музыку. Он продолжал сочинять, словно доказывал: настоящему таланту трудности не страшны.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жизнь показывает, что любовь к музыке и упорство помогают идти вперёд. Такой пример вдохновляет и маленьких, и взрослых слушателей.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Гленн Гульд — пианист с необычной манерой игры
</a:t>
            </a:r>
            <a:endParaRPr lang="en-US" sz="2458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 каждой ноте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Гленн Гульд был канадским пианистом, который славился очень точной и внимательной игрой. Он особенно любил произведения Иоганна Себастьяна Баха.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роялем он сидел необычно и играл с полной сосредоточенностью. Его записи доказали, что тихая, аккуратная игра тоже может очень увлекать.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посадка и особый стиль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Леонид Коган — скрипка, которая словно поёт
</a:t>
            </a:r>
            <a:endParaRPr lang="en-US" sz="2458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Леонид Коган был выдающимся советским скрипачом. Его звук отличался ясностью, а быстрые пассажи звучали легко и уверенно.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выступал на больших сценах разных стран и прославил русскую скрипичную школу. Слушатели восхищались его точностью и силой выражения.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руках скрипка словно превращалась в живой голос. Музыка звучала не только красиво, но и очень тепло, почти по-человечески.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Мстислав Ростропович — мастер виолончели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Мстислав Ростропович был одним из лучших виолончелистов XX века. Его игра поражала глубиной, широтой звучания и большой теплотой.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исполнял музыку Чайковского, Шостаковича и Баха. Многие композиторы создавали произведения специально для него, потому что знали его необыкновенное мастерство.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Ростропович умел заставить виолончель звучать очень выразительно. Его исполнение было сильным, благородным и надолго оставалось в памяти слушателей.
</a:t>
            </a:r>
            <a:endParaRPr lang="en-US" sz="1475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великих исполнителей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они много и регулярно занимаются, потому что без труда не бывает красивого звучания. Упорство помогает им становиться всё лучше.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внимательно слушают музыку и стараются передать её настроение. Тогда произведение радует, волнует или заставляет задуматься.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Великим исполнителям нужны смелость на сцене, хорошая память и любовь к своему делу. Без этих качеств выступать очень трудно.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из них стремится сделать своё исполнение особенным. Именно поэтому их слушают, запоминают и снова хотят услышать.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музыканта к мастерству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первых шагов в музыке до собственного узнаваемого исполнения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исполнитель передаёт настроение музыки
</a:t>
            </a:r>
            <a:endParaRPr lang="en-US" sz="2019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выбирает темп, силу звука и паузы так, чтобы музыка звучала радостно, спокойно, тревожно или торжественно. Даже без слов слушатель чувствует характер мелодии.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звуки часто кажутся светлыми и лёгкими, а низкие — серьёзными и глубокими. Хороший музыкант умеет так играть, чтобы настроение стало понятным каждому.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 как встреча музыканта и слушателей
</a:t>
            </a:r>
            <a:endParaRPr lang="en-US" sz="2777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концерте важно не только точно сыграть ноты, но и почувствовать зал. Музыкант смотрит на слушателей, передаёт им энергию и как будто разговаривает музыкой.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исполнение всегда немного отличается от записи. В нём слышны дыхание, движение, аплодисменты и волнение — всё это делает момент настоящим и неповторимым.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одна песня или даже короткое соло остаются в памяти на годы. Удачное выступление похоже на маленькое чудо, которое хочется пережить ещё раз.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8350" y="1328100"/>
            <a:ext cx="517725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37783"/>
            <a:ext cx="754800" cy="6709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2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записи сохраняют музыку прошлых лет
</a:t>
            </a:r>
            <a:endParaRPr lang="en-US" sz="2921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Пластинки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и новые записи на пластинках позволяют услышать голоса и игру музыкантов, которых давно нет рядом. Так музыка не исчезает, а продолжает жить.
</a:t>
            </a:r>
            <a:endParaRPr lang="en-US" sz="133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когда-то помогало людям слушать концерты дома. Благодаря ему исполнители становились известны далеко за пределами одного города или страны.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Магнитные записи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магнитных записях сохранились ценные исполнения Шаляпина, Фицджеральд, Когана и Гульда. Они помогают понять, как звучали великие мастера.
</a:t>
            </a:r>
            <a:endParaRPr lang="en-US" sz="133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 сохраняет не только звук, но и жесты, мимику, посадку за инструментом. Это особенно полезно тем, кто учится внимательно слушать и смотреть.
</a:t>
            </a:r>
            <a:endParaRPr lang="en-US" sz="13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09809" y="181000"/>
            <a:ext cx="4033682" cy="47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4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Исполнители, которые стали частью культуры
</a:t>
            </a:r>
            <a:endParaRPr lang="en-US" sz="1995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194250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которую видно и в кино, и на сцене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1721375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Майкл Джексон изменил представление о поп-исполнителе. Его сценический образ, танец и клипы стали узнаваемыми во всём мире. Он превратил выступление в яркое событие.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37150" y="2967231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Артист с характером и большим сердцем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537150" y="3489574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Элла Фицджеральд и Мстислав Ростропович тоже вышли за рамки обычного концерта. Она показала свободу джаза, а он — силу духа и верность музыке даже в трудные времена.
</a:t>
            </a:r>
            <a:endParaRPr lang="en-US" sz="1595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пример великих музыкантов
</a:t>
            </a:r>
            <a:endParaRPr lang="en-US" sz="29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урок прост: талант важен, но без труда он не раскрывается. Великие исполнители много занимались и каждый день делали маленькие шаги вперёд.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урок — не бояться трудностей. Даже если что-то не получается сразу, музыкант возвращается к упражнению, исправляет ошибки и становится сильнее.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урок — искать свой голос. У каждого мастера появляется особая манера, и именно она делает исполнение узнаваемым и по-настоящему живым.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71330"/>
            <a:ext cx="754800" cy="60384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внимательно — тоже важно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Слышать детали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слушатель замечает, как поёт певец, как движется смычок и где в музыке появляется пауза. Из таких мелочей складывается общее впечатление.
</a:t>
            </a:r>
            <a:endParaRPr lang="en-US" sz="133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ритм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музыке идти вперёд, как ровный шаг. Если прислушаться к нему, легче понять, почему одно исполнение звучит бодро, а другое — спокойно.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Улавливать настроение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может радовать, удивлять, трогать или даже чуть-чуть смешить. Хороший слушатель замечает, какое чувство хотел передать исполнитель.
</a:t>
            </a:r>
            <a:endParaRPr lang="en-US" sz="1241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слушать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музыку можно учиться так же, как играть её. Чем внимательнее ухо, тем больше открывается в знакомой мелодии нового и интересного.
</a:t>
            </a:r>
            <a:endParaRPr lang="en-US" sz="13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281"/>
            <a:ext cx="2030700" cy="15507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5450" y="1126281"/>
            <a:ext cx="2030700" cy="15507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6900" y="1126281"/>
            <a:ext cx="2030700" cy="15507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8350" y="1134763"/>
            <a:ext cx="2030700" cy="155078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065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 Фёдора Шаляпина поражал силой и глубиной. Когда он пел, казалось, что сцена становится больше. Его голос помогал зрителям не просто слышать музыку, а видеть образ героя и верить ему.
</a:t>
            </a:r>
            <a:endParaRPr lang="en-US" sz="976" dirty="0"/>
          </a:p>
        </p:txBody>
      </p:sp>
      <p:sp>
        <p:nvSpPr>
          <p:cNvPr id="12" name="Text 1"/>
          <p:cNvSpPr txBox="1"/>
          <p:nvPr/>
        </p:nvSpPr>
        <p:spPr>
          <a:xfrm>
            <a:off x="5406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Голос, который заполняет зал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70210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Гленн Гульд любил играть так сосредоточенно, будто разговаривал с каждой нотой отдельно. Его рояль звучал ясно и аккуратно, и именно в этой точности рождалось настоящее музыкальное чудо.
</a:t>
            </a:r>
            <a:endParaRPr lang="en-US" sz="1002" dirty="0"/>
          </a:p>
        </p:txBody>
      </p:sp>
      <p:sp>
        <p:nvSpPr>
          <p:cNvPr id="14" name="Text 3"/>
          <p:cNvSpPr txBox="1"/>
          <p:nvPr/>
        </p:nvSpPr>
        <p:spPr>
          <a:xfrm>
            <a:off x="270210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Рояль, который говорит точно и тихо
</a:t>
            </a:r>
            <a:endParaRPr lang="en-US" sz="1181" dirty="0"/>
          </a:p>
        </p:txBody>
      </p:sp>
      <p:sp>
        <p:nvSpPr>
          <p:cNvPr id="15" name="Text 4"/>
          <p:cNvSpPr txBox="1"/>
          <p:nvPr/>
        </p:nvSpPr>
        <p:spPr>
          <a:xfrm>
            <a:off x="486355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Леонид Коган умел заставить скрипку петь. Его быстрые пассажи были лёгкими, а выразительность — очень сильной, поэтому инструмент в его руках словно рассказывал историю без единого слова.
</a:t>
            </a:r>
            <a:endParaRPr lang="en-US" sz="941" dirty="0"/>
          </a:p>
        </p:txBody>
      </p:sp>
      <p:sp>
        <p:nvSpPr>
          <p:cNvPr id="16" name="Text 5"/>
          <p:cNvSpPr txBox="1"/>
          <p:nvPr/>
        </p:nvSpPr>
        <p:spPr>
          <a:xfrm>
            <a:off x="48635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Скрипка, похожая на живой голос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7025000" y="3469561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Мстислав Ростропович извлекал из виолончели глубокий, тёплый и широкий звук. Композиторы доверяли ему новые произведения, потому что знали: его игра передаст и красоту, и силу музыки.
</a:t>
            </a:r>
            <a:endParaRPr lang="en-US" sz="956" dirty="0"/>
          </a:p>
        </p:txBody>
      </p:sp>
      <p:sp>
        <p:nvSpPr>
          <p:cNvPr id="18" name="Text 7"/>
          <p:cNvSpPr txBox="1"/>
          <p:nvPr/>
        </p:nvSpPr>
        <p:spPr>
          <a:xfrm>
            <a:off x="7025000" y="284580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Виолончель, в которой слышна теплота
</a:t>
            </a:r>
            <a:endParaRPr lang="en-US" sz="1102" dirty="0"/>
          </a:p>
        </p:txBody>
      </p:sp>
      <p:sp>
        <p:nvSpPr>
          <p:cNvPr id="19" name="Text 8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20" name="Text 9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инструменты — одна музыкальная цель
</a:t>
            </a:r>
            <a:endParaRPr lang="en-US" sz="2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 имена живут до сих пор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помнят, потому что они обладали ярким талантом и очень узнаваемой манерой исполнения. Даже одна запись помогает сразу узнать мастера.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артисты повлияли на других музыкантов. После них многие стали по-новому слышать пение, игру на инструменте и сценическое поведение.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выступления продолжают слушать новые поколения. Музыка звучит так, будто время не спешит и даёт нам ещё один шанс удивиться.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творчество стало частью мировой культуры. Оно показывает, что музыка может быть точной, красивой и очень душевной одновременно.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4950" y="942920"/>
            <a:ext cx="3312000" cy="3237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которую хочется 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исполнители превращают ноты в живую историю. Они трудятся, ищут свой стиль и дарят слушателям радость, грусть, смелость и красоту в каждом выступлении.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2026-05-24T20:33:59Z</dcterms:created>
  <dcterms:modified xsi:type="dcterms:W3CDTF">2026-05-24T20:33:59Z</dcterms:modified>
</cp:coreProperties>
</file>