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 числительных образуются новые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превращаются в существительные, прилагательные и наречия.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 новые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находить числительные, которые называют количество и порядок. Теперь увидим, как от них образуются слова с новым значением и новой частью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образуются от числительных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числительных образуются существительные: двойка, тройка, пятёрка, десятка. Такие слова уже называют не число, а предмет, оценку или группу, связанную с этим числом.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числительных образуются прилагательные: двойной, тройной, двусторонний. Они обозначают признак предмета, например повторение, кратность или наличие двух частей.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числительных образуются наречия: вдвоём, втроём, вчетвером. Эти слова показывают, как совершается действие, и помогают говорить о совместности очень 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признаком повторения и кратности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и тройной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Двусторонний и двурядный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двойной и тройной связаны с числительными два и три. Они показывают повторение, удвоение или утроение предмета, действия, слоя или части.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двусторонний и двурядный тоже восходят к числу два. Они называют предмет с двумя сторонами или двумя рядами, поэтому значение становится 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 числительных встречаются чаще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примеров по частям речи в материале урока.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немного чаще встречаются существительные на -к-, потому что они привычны в школьной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примеров из темы урока по русскому языку.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 суффиксом -к-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-к- помогает образовывать существительные от числительных: двойка, тройка, пятёрка, десятка. Такие слова часто входят в школьную лексику и легко узнаются по смысловой связи с числом.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могут обозначать отметку, количество предметов или привычное название группы. В каждом случае исходное число остаётся заметным, хотя слово уже называет не сам счёт.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двойка и два, видно важное различие: первое слово стало существительным, а второе осталось числительным. Именно так меняется часть речи при словообразовании.
</a:t>
            </a:r>
            <a:endParaRPr lang="en-US" sz="11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значением двух частей и двух сторон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Двурядный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предмет, расположенный в два ряда. Оно показывает не просто количество, а особый способ размещения или устройства.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предмете, состоящем из двух створок. В слове ясно слышится связь с числом два и представление о паре одинаковых частей.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 предмет, у которого есть две стороны. Оно часто употребляется, когда нужно подчеркнуть одинаковое значение с обеих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наречия вдвоём, втроём, вчетвером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числительное становится основой наречия совместности.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совместности в речи школьников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вдвоём, втроём, вчетвером и впятером помогают показать, что действие выполняют несколько человек вместе. Они особенно удобны в коротких рассказах и диалогах.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встречаются в фразах о прогулке, игре, поездке или работе в группе. Благодаря им предложение становится точнее и выразительнее.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сказать: «Мы пришли вдвоём», сразу ясно, что действовали два человека. Это делает речь более точной, чем простое указание на количество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образования слов от числительных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основа числа даёт разные части речи и значения.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может дать разные слова: часть речи и значение меняются по модели образования.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словообразования от числительных.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пол- и полтора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пол- называют не целое количество, а его половину: полдня, полчаса, пол-яблока. Они часто встречаются в задачах, где нужно точно указать часть предмета или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полтора показывает количество больше одного, но меньше двух. Её используют в сочетаниях полтора часа и полторы страницы, когда важно обозначить приближённое, но конкретное число.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не только в учебных заданиях, но и в обычной речи. Они помогают кратко и понятно сказать о времени, объёме, длине или количестве без длинных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 в словах от числительных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особенно полезно сравнивать эти случаи в примерах и проговаривать правило вслух.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написанием слов с пол-; остальные трудности возникают из-за похожих форм и необходимости различать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словообразования от числительных; данные для диаграммы — учебная классификация типичных ошибок.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 их новые слова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Использование в учебном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и правилах такие слова показывают последовательность: первый пример, второй ряд, третий вывод. Благодаря им текст становится логичным и понятным.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Порядок при счёте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место предмета или события в последовательности: первый, второй, третий, десятый. Они помогают точно указывать порядок действий и объектов.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Новые слова и оформление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порядковых форм легко строятся устойчивые словосочетания и записи шагов. Они помогают оформить инструкцию, план работы или ответ без путаницы в 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 школьными отметками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двойка, тройка, пятёрка и десятка давно стали названиями отметок. Они напоминают о числах, но обозначают уже не количество, а результат учёбы в дневнике и тетради.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вместо числа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цифрой, запись в дневнике и аккуратная тетрадь сразу подсказывают смысл этих слов. Рядом с числом возникает оценка знаний, поэтому привычное числительное начинает жить как новое слово.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на страницах учебной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числительного к новому слову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исходное числительное сохраняет связь со значением числа, но переходит в другую часть речи.
</a:t>
            </a:r>
            <a:endParaRPr lang="en-US" sz="1163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похожие слова могут быть разными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два и двойка связаны по смыслу, но ведут себя по-разному: одно называет количество, а другое становится существительным и может обозначать оценку или предмет.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двойной уже не называет число прямо. Оно показывает признак: удвоение, повторение или наличие двух частей, поэтому относится к прилагательным.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вдвоём отвечает на вопрос как? и сообщает, что действие выполняют два человека вместе. Здесь важна не сама цифра, а способ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приставки и окончания меняют грамматическую роль слова. Из-за этого у одинаковой основы появляются разные значения, формы и части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образуются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одни формы обозначают школьную отметку, другие — признак предмета, третьи — совместное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 числительных образуются существительные; прилагательные и наречия встречаются реже, но тоже активно используются в языке.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словообразования от числительных; учебная сводка примеров.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 урока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числительных могут образовываться существительные, прилагательные и наречия. При этом исходное число не исчезает полностью, а помогает понять новое значение слова.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-к- часто создаёт существительные: двойка, тройка, пятёрка. Такие слова могут обозначать отметку, группу или предмет, связанный с числом.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двойной и тройной выражают признак повторения или удвоения. Наречия вдвоём и втроём показывают совместное действие нескольких людей.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пол- и полтора передают неполное количество. Они особенно важны в речи, где нужно точно указать часть, промежуток времени или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4569" y="1484375"/>
            <a:ext cx="184688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7194" y="1484375"/>
            <a:ext cx="184688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425" y="1484375"/>
            <a:ext cx="147750" cy="295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разбора на уроке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 совместность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три — тройной и два — вдвоём видно два разных результата словообразования: прилагательное показывает признак, а наречие — совместное действие.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количество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пол — полдня удобно для разбора, потому что сразу показывает связь с половиной целого и помогает понять написание и значение формы.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и новое слово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два — двойка помогает увидеть, как из слова, называющего количество, возникает существительное с новым значением — школьная отметка или название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русском языке не только называют количество и порядок, но и становятся основой для новых слов. Так язык точнее передаёт оценку, признак, совместность и неполное количество.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словообразование от числительных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2026-05-22T15:58:55Z</dcterms:created>
  <dcterms:modified xsi:type="dcterms:W3CDTF">2026-05-22T15:58:55Z</dcterms:modified>
</cp:coreProperties>
</file>