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многогранники: основные идеи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идеальных тел с одинаковыми гранями и полной симметрией.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правильные многогранники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понять стереометрию, симметрию и связь геометрии с реальными объектами — от кристаллов до моделей в технике и графике.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правильным многогранником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многогранник состоит из плоских граней, и каждая из них — один и тот же правильный многоугольник. Благодаря этому поверхность тела выглядит цельной и упорядоченной.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ребра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ребра у такой фигуры имеют одинаковую длину. Это условие делает модель устойчивой и позволяет сравнивать многогранники между собой по форме, а не только по размеру.
</a:t>
            </a:r>
            <a:endParaRPr lang="en-US" sz="775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сходится одно и то же число граней. Именно поэтому правильный многогранник сохраняет одинаковый вид при поворотах и воспринимается как очень симметричный.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геометрии это один из лучших примеров пространственной симметрии. На нем удобно видеть, как из одинаковых элементов складывается объемная фигура.
</a:t>
            </a:r>
            <a:endParaRPr lang="en-US" sz="828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многогранникам относят пять фигур: тетраэдр, куб, октаэдр, додекаэдр и икосаэдр. В пространстве больше таких тел не существует.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правильных многогранников и их основные характеристики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числовые характеристики удобно сравнить в одной таблице: они показывают, чем фигуры похожи и чем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фигур строгая симметрия, но числа элементов различаются. Это помогает увидеть, что правильные многогранники образуют особую, очень устойчивую группу тел.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свойства платоновых тел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граней у платоновых тел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меняется число граней у разных правильных многогранников. Это удобно для быстрого сравнения их «сложности» на уровне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граней, тем форма визуально ближе к шару. Самый «легкий» по строению — тетраэдр, а самый граненый — икосаэдр.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платоновых тел, общеизвестные геометрические данные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Тетраэдр: самая простая правильная объемная фигура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состоит из четырех равносторонних треугольников. Это делает его самым простым из пяти правильных многогранников по числу элементов и удобным для первых построений.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тетраэдр напоминает треугольную пирамиду. Такая форма часто помогает представить, как плоские фигуры могут собираться в объемное тело без лишних деталей.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 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модели легко увидеть, что все грани одинаковы, а все ребра равны. Поэтому тетраэдр часто используют на уроках, когда начинают знакомство со стереометрией.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число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тетраэдра всего шесть ребер и четыре вершины. Небольшое количество элементов делает его наглядным примером того, как строятся и описываются пространственные фигуры.
</a:t>
            </a:r>
            <a:endParaRPr lang="en-US" sz="11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знакомый пример правильного многогранника
</a:t>
            </a:r>
            <a:endParaRPr lang="en-US" sz="2385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состоит из шести квадратов, двенадцати ребер и восьми вершин. Его легко узнать по форме игральной кости, коробки или строительного блока.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Симметрию куба удобно рассматривать на чертеже и в объеме. У него все грани одинаковые, поэтому фигура хорошо подходит для объяснения свойств правильных многогранников.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часто встречается в быту и в компьютерной графике, где его используют как простую и понятную модель. Это помогает связать геометрию с привычными предметами.
</a:t>
            </a:r>
            <a:endParaRPr lang="en-US" sz="1302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Октаэдр: фигура из восьми равносторонних треугольников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 состоит из восьми равносторонних треугольников, двенадцати ребер и шести вершин. По числу граней он занимает среднее положение среди платоновых тел.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кубом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 часто рассматривают вместе с кубом, потому что их формы взаимно дополняют друг друга. Это показывает, как разные многогранники могут быть тесно связаны.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фигуру удобно представить как две одинаковые треугольные пирамиды, соединенные основаниями. Такое мысленное построение помогает лучше понять ее пространственное устройство.
</a:t>
            </a:r>
            <a:endParaRPr lang="en-US" sz="8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Додекаэдр: правильный многогранник с пятиугольными гранями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Пятиугольные грани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образован двенадцатью правильными пятиугольниками. Именно необычная форма граней делает его визуально более сложным, чем тела с треугольниками или квадратами.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элементов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этой фигуры тридцать ребер и двадцать вершин. Большое число элементов создает плотную, насыщенную структуру, в которой трудно сразу выделить отдельные части.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симметрия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сложность внешнего вида, додекаэдр остается строго симметричным. Одинаковые грани и равные ребра показывают, что сложная форма может быть очень упорядоченной.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хорошо демонстрирует, как из одинаковых плоских фигур возникает объемное тело. В школьной геометрии это один из самых выразительных примеров правильности.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 состоит из двадцати равносторонних треугольников, поэтому среди пяти платоновых тел он имеет наибольшее число граней. Из-за этого его поверхность выглядит особенно дробной и почти круглой. Если смотреть на модель издалека, форма действительно напоминает шар.
</a:t>
            </a:r>
            <a:endParaRPr lang="en-US" sz="81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поверхности становится больше всего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икосаэдра тридцать ребер и двенадцать вершин, и все его части распределены очень равномерно. Это делает фигуру удобной для изучения симметрии: видно, что каждая грань равна другой, а все вершины расположены согласованно.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Равномерность со всех сторон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 часто производит сильное впечатление именно своей «плотностью» граней. В школьной геометрии он помогает увидеть, как увеличение числа одинаковых треугольников меняет внешний вид тела и приближает его к более гладкой форме.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так запоминается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Икосаэдр: многогранник с наибольшим числом граней
</a:t>
            </a:r>
            <a:endParaRPr lang="en-US" sz="2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распознается правильный многогранник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идет по нескольким обязательным признакам: одинаковые правильные грани, равные ребра и одинаковое число граней в каждой вершине.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больших правильных многоугольниках в одной вершине уже не хватает места, чтобы грани замкнулись в объемную фигуру.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многогранников существует в пространстве.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существования правильного многогранника: сумма плоских углов в вершине меньше 360°; школьный курс геометрии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ребер и вершин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тел совпадающее число ребер не означает одинаковую форму: у октаэдра и куба, а также у додекаэдра и икосаэдра значения распределены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ребер зависит не только от количества граней, но и от типа многоугольников и общей симметрии тела.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характеристики платоновых тел; школьный курс стереометрии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9032"/>
            <a:ext cx="4332300" cy="2070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гранями, ребрами и вершинами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числа для пяти правильных многогранников и их общая закономерность.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выполняется формула Эйлера F + V — E = 2, что показывает устойчивую связь между элементами многогранника.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характеристики платоновых тел; школьный курс стереометрии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78677"/>
            <a:ext cx="376800" cy="301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 главное свойство правильных многогранников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Вращательная симметрия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вокруг оси правильный многогранник совмещается сам с собой. Это делает его форму особенно устойчивой и легко узнаваемой на модели или чертеже.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элементы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грани и равные ребра создают впечатление порядка. Если рассматривать фигуру с разных сторон, ее части выглядят согласованно и повторяют друг друга.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формы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воспринимать многогранник как уравновешенный объект. Поэтому такие фигуры часто используют в орнаментах, декоративных конструкциях и учебных моделях.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кристаллы образуют формы, которые напоминают правильные многогранники. В них особенно заметны повторяемость граней и точность углов, поэтому такие объекты удобно рассматривать на уроках как пример природной симметрии. Геометрия помогает объяснить, почему структура выглядит упорядоченной.
</a:t>
            </a:r>
            <a:endParaRPr lang="en-US" sz="643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 порядок в природе
</a:t>
            </a:r>
            <a:endParaRPr lang="en-US" sz="1087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моделях молекул и некоторых вирусных оболочек встречаются близкие к платоновым телам формы. Они показывают, как одинаковые элементы могут располагаться на поверхности очень компактно. Такое сходство особенно важно в биологии и химии, где форма связана со свойствами объекта.
</a:t>
            </a:r>
            <a:endParaRPr lang="en-US" sz="643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и вирусные оболочки
</a:t>
            </a:r>
            <a:endParaRPr lang="en-US" sz="1091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и дизайне правильные многогранники используют для демонстрации симметрии, устойчивости и пространственного мышления. Их делают из пластика, бумаги или металла, чтобы показать устройство фигуры. На занятиях такие модели удобно сравнивать с реальными предметами и конструкциями.
</a:t>
            </a:r>
            <a:endParaRPr lang="en-US" sz="643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дизайн и учебные модели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многогранники в природе и технике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платоновых тел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знаком большинству людей по игральным костям, а остальные тела чаще встречаются в моделях и учебных задачах по 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 нужны не только в математике: их форма помогает описывать объекты в науке, дизайне и наглядном моделировании.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презентации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модель правильного многогранника
</a:t>
            </a:r>
            <a:endParaRPr lang="en-US" sz="2375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Измерить ребра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проверить, одинаковы ли все ребра. Если хотя бы одно ребро отличается по длине, модель уже не соответствует определению правильного многогранника.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грани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убедиться, что каждая грань имеет одну и ту же форму и является правильным многоугольником. Различия по размерам или углам недопустимы.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Подсчитать элементы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считают грани, ребра и вершины и сравнивают результат с известными платоновыми телами. Это помогает определить, к какому виду относится модель.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условия выполнены, фигура является правильным многогранником. Нарушение хотя бы одного признака означает, что перед нами уже другой тип многогранника.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они подчиняются строгим правилам: одинаковые грани, равные ребра и одинаковое строение вершин делают их образцами пространственной симметрии.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особых объемных тел выделяют в геометрии.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правильных многогранников; школьный курс геометрии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многогранники: симметрия в чистом виде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показывают, как простые геометрические условия рождают удивительно красивые формы. Они помогают развивать пространственное мышление, видеть числовые закономерности и лучше понимать, как устроены фигуры в трехмерном пространстве.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2026-06-03T10:17:55Z</dcterms:created>
  <dcterms:modified xsi:type="dcterms:W3CDTF">2026-06-03T10:17:55Z</dcterms:modified>
</cp:coreProperties>
</file>