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Насекомые с неполным превращением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без куколки: этапы, представители и роль в природе.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Контекст: развитие насекомых и их превращения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самые разнообразные животные на планете. Их развитие делится на два типа: с полным и неполным превращением. Изучение этих процессов помогает понять экосистемы и эффективно контролировать вредителей.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неполное превращение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превращение предполагает, что насекомое проходит стадии яйца, нимфы и взрослой особи без перехода через куколку. Это уникальный способ развития для многих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Нимфа внешне напоминает взрослую форму, но обычно мельче и лишена полностью развитых крыльев. Она постепенно меняется с каждой линькой.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Отличительной чертой является постепенное формирование признаков взрослой особи на фоне отсутствия куколочной стадии и последовательного роста и развития нимфы.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жизни при неполном превращении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начинается с яйца, из которого вылупляется нимфа, постепенно развивающаяся и приобретая черты взрослого насекомого. Нимфа многократно линяет, увеличиваясь в размере.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Заключительная стадия — взрослая особь (имаго), способная к размножению. Отличие от полного превращения — отсутствие стадии куколки, что делает развитие более постепенным и непрерывным.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779" y="1900220"/>
            <a:ext cx="63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05336"/>
            <a:ext cx="720000" cy="64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представители: примеры видов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распространённые насекомые, часто обитают рядом с человеком, имеют неполное превращение и многократно линяющих нимф.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и саранча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прямокрылых, характерны для полей и лугов, нимфы напоминают взрослых, но лишены крыльев и способности к размножению.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Водоёмные насекомые с длительным периодом развития нимф в воде, хищники, которые контролируют численность комаров и других мелких насекомых.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Клопы-водомерки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на поверхности воды, хорошо приспособлены к среде обитания, нимфы похожи на взрослых, но имеют менее развитые крылья.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163973"/>
            <a:ext cx="5139684" cy="14285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стадий развития: полное и неполное превращение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стадии развития, особенности которых демонстрируют ключевое отличие между двумя типами метаморфоза насекомых.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отсутствие стадии куколки при неполном превращении, а развитие нимфы проходит через последовательные линьки.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(5-8 кл.), энтомологические энциклопедии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Стрекозы: пример жизненного цикла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Отложение яиц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стрекозы откладывает яйца на поверхность воды или растения у водоёма, где они будут развиваться.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нимф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Нимфы водятся под водой, охотятся на мелких водных беспозвоночных, активно растут и линяют до 12 раз.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имаго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последней линьки нимфа выползает на сушу и превращается во взрослую стрекозу с полностью развитыми крыльями.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взрослой особи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стрекозы охотятся в воздухе на комаров и других насекомых, снижая их численность в экосистеме.
</a:t>
            </a:r>
            <a:endParaRPr lang="en-US" sz="1173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Нимфа: юный облик насекомого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Нимфа меньше взрослой особи и не имеет полностью развиты крыльев. Её тело отличается окраской и не окончательно сформированными конечностями, что ограничивает её подвижность и способность к размножению.
</a:t>
            </a:r>
            <a:endParaRPr lang="en-US" sz="1173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Имаго: взрослая и способная к размножению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 имеет три отдела тела, развитые крылья и полностью функционирующие органы для размножения. Она активнее и способна к полёту и размножению, обеспечивая продолжение вида.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нимфой и взрослой особью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насекомых с неполным превращением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занимают ключевые позиции в пищевых цепях, будучи как хищниками, так и добычей для рыб, птиц и амфибий.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Богомолы и стрекозы выступают как естественные регуляторы численности вредных насекомых, способствуя сохранению баланса в экосистемах.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 и клопы могут наносить вред сельскому хозяйству, уничтожая посевы и снижая урожайность.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они влияют на биоразнообразие и устойчивость природных сообществ, обеспечивая здоровье экосистем.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различных групп насекомых с неполным превращением в биоразнообразие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видовое разнообразие среди насекомых с неполным превращением наблюдается у клопов и прямокрылых, что отражает широкий спектр их экологических ниш.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значимость клопов и прямокрылых в поддержании тотального биоразнообразия среди неполных метаморфоз.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Энтомологический обзор, 2022 год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насекомых с неполным превращением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характеризуются внутренним оплодотворением, при котором самцы передают сперму внутри самок для дальнейшего развития потомства.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откладывают яйца в наиболее безопасных местах: на листья, почву или под воду, обеспечивая максимальную защиту от хищников и неблагоприятных условий.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кузнечики способны отложить до 200 яиц за сезон, саранчи — около 120, а тараканы – от 15 до 50; количество зависит от вида и условий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и рост нимфы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линьки как механизм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Нимфы насекомых с неполным превращением растут через серию линек, регулярно сбрасывая старую кутикулу. При каждой линьке появляются новые черты, ближе приближающие к взрослой форме.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крыльев у нимф стрекоз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 нимф появляются маленькие зачатки крыльев, которые постепенно увеличиваются с каждой линькой. Это позволяет подготовиться к обретению полных крыльев к взрослой стадии.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окраски и строения конечностей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новым периодом линьки усиливается пигментация кутикулы, а конечности становятся крепче и сложнее по структуре, что обеспечивает улучшенную мобильность и защиту от хищников.
</a:t>
            </a:r>
            <a:endParaRPr lang="en-US" sz="8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66387"/>
            <a:ext cx="900000" cy="8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900000" cy="9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17" y="3648244"/>
            <a:ext cx="900000" cy="9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среде обитания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адаптации нимф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Нимфы стрекоз обладают жабрами для дыхания под водой и специальными захватными масками, благодаря которым успешно охотятся на мелких водных беспозвоночных.
</a:t>
            </a:r>
            <a:endParaRPr lang="en-US" sz="1012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защитные покровы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нимфы, такие как кузнечики и богомолы, маскируются под листья и кору благодаря окраске и хитиновым покровам, что помогает избегать хищников.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высыхания и хищников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 и клопы имеют толстый покров, который не только препятствует высыханию, но и служит барьером против атак хищников, повышая их шансы на выживание.
</a:t>
            </a:r>
            <a:endParaRPr lang="en-US" sz="1012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неполного превращения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развития насекомого с неполным превращением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их значение для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 и некоторые виды клопов наносят значительный ущерб сельскому хозяйству, массово уничтожая посевы и снижая урожайность.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тараканы загрязняют запасы продовольствия и являются переносчиками различных болезнетворных микробов, создавая санитарные проблемы.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Нашествия саранчи особенно опасны в засушливых регионах, где резкое увеличение численности способно привести к серьезным экономическим потерям.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эффективно контролируют популяции комаров и мошкары, снижая количество кровососущих насекомых, что важно для здоровья человека.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Нимфы водных насекомых способствуют очищению водоёмов, участвуя в разложении и фильтрации органических остатков и поддерживая экологическое равновесие.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Богомолы и другие хищные насекомые уничтожают вредных гусениц и других насекомых, помогая сохранить сады и леса от повреждений.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этих насекомых в пищевых цепях поддерживает устойчивость экосистем и способствует сохранению биоразнообразия в природных сообществах.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от насекомых с неполным превращением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интересных адаптаций у отдельных видов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Клопы-водомерки обладают гидрофобными лапками, что позволяет им скользить по поверхности воды, избегая погружения и быстро перемещаться по водной глади.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Богомолы оснащены длинными хватательными конечностями, предназначенными для эффективного захвата и удержания добычи во время охоты.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имеют сложные фасеточные глаза, обеспечивающие панорамный обзор и быстроту реакции, что делает их успешными воздушными хищниками.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охрана видов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из-за антропогенного воздействия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пестицидов и загрязнение водоемов существенно сокращают популяции водных и луговых насекомых, включая многие виды с неполным превращением.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Охранные мероприятия и природные заповедники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несколько видов, таких как стрекоза-дозорщик, внесены в Красную книгу. В природных парках, например Воронежском заповеднике, ведутся программы по их охране и восстановлению численности.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км/ч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Стрекоза-император достигает такой скорости в полете, что относится к одним из самых быстрых насекомых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исследования 2023 года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Стрекоза-император Anax imperator развивает скорость до 50 км/ч, что позволяет ей эффективно охотиться на быстро летающих насекомых.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неполного превращения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жизненных циклов насекомых с неполным превращением помогает понять экосистемные роли, способствует развитию сельского хозяйства и охране биоразнообразия для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2026-05-08T02:49:37Z</dcterms:created>
  <dcterms:modified xsi:type="dcterms:W3CDTF">2026-05-08T02:49:37Z</dcterms:modified>
</cp:coreProperties>
</file>