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Земли: невидимая оболочка жизни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оболочка, которая делает жизнь на Земле возможной.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Земле атмосфера
</a:t>
            </a:r>
            <a:endParaRPr lang="en-US" sz="475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это не просто воздух вокруг нас, а живая система, которая защищает планету, помогает дышать и формирует погоду каждый день.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3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кг/м³
</a:t>
            </a:r>
            <a:endParaRPr lang="en-US" sz="8203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такая плотность воздуха у поверхности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справочные данные о плотности воздуха у поверхности Земли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Земли воздух оказывает заметное давление, поэтому он не просто «ничто», а вещество с массой и силой воздействия.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вокруг нас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меняется постоянно, поэтому доля водяного пара в воздухе не фиксирована и зависит от погоды, сезона и места.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составе сухого воздуха, в том числе учебные материалы по естествознанию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воздуха — азот и кислород; остальные газы содержатся в малых количествах, но тоже важны.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 и его проявления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 — это вес столба воздуха над нами. Оно действует постоянно, хотя мы не ощущаем его напрямую, потому что давление внутри тела уравновешивает внешнее.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воздуха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самолёте или в горах давление меняется быстрее, чем организм успевает привыкнуть. Поэтому могут закладывать уши, а иногда появляется лёгкий дискомфорт.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давления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погоды давление особенно важно: области низкого давления чаще связаны с облачностью, ветром и осадками, а высокое давление — с более ясной погодой.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погодой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опыт с трубочкой показывает силу воздуха: вода поднимается не сама, а потому что давление снаружи помогает ей двигаться вверх.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атмосфера удерживает тепло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солнечное излучение и атмосферные газы взаимодействуют с теплом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 их роль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слоях атмосферы происходят разные процессы, поэтому каждый из них играет свою особую роль.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знакомых нам явлений связано с тропосферой, а верхние слои защищают и дополняют её работу.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строению атмосферы Земли
</a:t>
            </a:r>
            <a:endParaRPr lang="en-US" sz="10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слоёв атмосферы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всё более разреженным, а условия в слоях атмосферы заметно отличаются друг от 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строению атмосферы Земли; ориентировочные значения высот слоёв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слои сравнительно тонкие, а термосфера начинается очень высоко, поэтому привычная жизнь сосредоточена у 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и защита от УФ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находится в стратосфере и поглощает значительную часть жёсткого ультрафиолетового излучения Солнца, уменьшая его опасное воздействие на живые организмы.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экран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этой защиты кожа, глаза и многие растения получали бы больше повреждений. Поэтому озон в верхних слоях атмосферы жизненно важен.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Земли озон уже не полезен: он становится частью загрязнённого воздуха и может раздражать дыхательные пути.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 у земли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простой: один и тот же газ может быть полезным или вредным в зависимости от того, где он находится.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высоты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пара к дождю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переходит из пара в облака и осадки.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1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1013 гПа
</a:t>
            </a:r>
            <a:endParaRPr lang="en-US" sz="7701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нормальное давление у поверхности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стандартная атмосфера (ISA)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уровня моря атмосферное давление в среднем равно 1013 гПа. Этот вес воздуха ощущается вокруг нас каждый день, хотя сам воздух невидим.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путешествует по атмосфере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происходит непрерывно благодаря энергии Солнца и движению воздуха.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в небе, которые создаёт атмосфера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 небе может появиться яркая дуга. Солнечный свет проходит через капли воды, отражается внутри них и разлагается на цвета. Чем ниже Солнце, тем заметнее радуга.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после дождя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грозой небо быстро темнеет, а в высоких облаках накапливаются электрические заряды. Разряд молнии нагревает воздух, и мы слышим гром. Так атмосфера показывает свою силу.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гроза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иногда видно, как по небу мчится светящаяся полоска. Большинство метеоров сгорает в атмосфере ещё до земли, потому что воздух сильно разогревает и тормозит их.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Светящийся след метеора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воздух, кроме газов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рассеивают свет и уменьшают видимость. Из-за них далёкие дома, горы и фонари выглядят более тусклыми, особенно в тумане, дымке или смоге.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дым и сажа раздражают дыхательные пути. Чем больше таких частиц, тем тяжелее дышать людям с аллергией, астмой и чувствительными лёгкими.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дыхание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источников частиц обычно больше: транспорт, стройки, отопление, пыль с дорог. У моря или в лесу воздух чаще чище, но не абсолютно свободен от примесей.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воздух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Аэрозоли служат основой для капелек воды в облаках. Без них водяному пару труднее собираться в крупные капли, поэтому частицы влияют на облачность и осадки.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облаках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автобусы и грузовики выбрасывают в воздух выхлопные газы и мелкие частицы. На загруженных улицах это особенно заметно в часы пробок.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ТЭЦ могут выделять дым и загрязняющие вещества при сжигании топлива. Если очистка работает плохо, воздух вокруг таких объектов становится тяжелее для дыхания.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энергетика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мусора, листьев и костры дают едкий дым и сажу. Такие выбросы не только портят воздух, но и опасны для здоровья людей рядом.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горение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со строек и дорог поднимается в воздух ветром и машинами. Эти частицы долго держатся в атмосфере и усиливают запылённость городской среды.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стройки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 наблюдения за атмосферой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приборы и то, что они измеряют на метеостанции.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наблюдения; учебные приборы
</a:t>
            </a:r>
            <a:endParaRPr lang="en-US" sz="1076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дают полную картину атмосферы: без температуры, давления и влажности нельзя надёжно описать погоду и заметить опасные изменения.
</a:t>
            </a:r>
            <a:endParaRPr lang="en-US" sz="14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временных масштабов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от часа к часу, поэтому её удобно измерять на коротком отрезке. Климат описывает многолетнюю норму и устойчивые особенности местности.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Всемирной метеорологической организации; учебная схема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наблюдение показывает погоду, а вывод о климате делают только по длинным рядам данных. Один день не объясняет всё.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Дела, которые улучшают воздух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электричества уменьшает потребность в производстве энергии и, значит, в выбросах. Простое правило: выключать свет, зарядки и устройства, когда они не нужны.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энергию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маршруты, велосипед и поездки вместе с другими людьми снижают число выхлопов. Даже несколько таких привычек каждый день заметно меняют качество воздуха вокруг школы и дома.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поездок на машине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 отказ от сжигания мусора помогают сократить дым и вредные частицы. Сортировка не требует много времени, но уменьшает нагрузку на воздух.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Обращаться с отходами правильно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Городу полезны деревья, троллейбусы, электробусы и удобные маршруты общественного транспорта. Такие решения делают воздух чище не только сегодня, но и надолго.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зелёный город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знания по теме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насколько хорошо запомнились главные понятия темы.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короткие и точные, значит ты понимаешь основные определения и умеешь отличать процессы в атмосфере.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«Атмосфера»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оболочка, без которой нет жизни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невидима, но именно она делает Землю тёплой, защищает от излучения и помогает образовываться погоде. Её стоит воспринимать как живой защитный слой планеты.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2026-07-26T11:58:46Z</dcterms:created>
  <dcterms:modified xsi:type="dcterms:W3CDTF">2026-07-26T11:58:46Z</dcterms:modified>
</cp:coreProperties>
</file>