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Моховидные: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древнейшая группа растений, важные для экологии и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эволюционное значение мхов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впервые описаны в XVIII веке и появились около 450 миллионов лет назад. Они стали первым шагом к освоению суши растениями и мостом между водорослями и сосудистыми растениями.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мхов: основные органы и ткани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Листостебельное строение и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состоят из стебля и листьев, но корни отсутствуют, вместо них — ризоиды, которые фиксируют растение на поверхности. Высота мхов варьируется от миллиметров до 60 см.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листья и 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тонкостенные, насыщены хлорофиллом для фотосинтеза. Клеточные стенки содержат целлюлозу, а кутикула защищает мох от пересыхания.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главное поколение с листьями и стеблем, способное к фотосинтезу и образованию половых органов: антеридиев и архегониев.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на гаметофите, состоит из ножки и коробочки, где формируются споры, и полностью зависит от питания гаметофита.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поколения: чередование спорофита и гаметофита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обеспечивает успешное размножение и адаптацию мхов к жизни на 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7472"/>
            <a:ext cx="4750071" cy="2437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морфологии и размножения мхов и сосудистых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в строении и размножении между мхами и высшими сосудистыми растениями.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мхов — отсутствие специализированных проводящих тканей и корней, что ограничивает их высоту и влияние на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мхов: споровое и вегетативное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в спорофите после мейоза и распространяются ветром или водой, прорастая в протонему.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Протонема развивается в гаметофит, из которого формируются половые органы.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частями растения — листьями, стеблями или ризоидами, что ускоряет восстановление мхов.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способы размножения обеспечивают быстрое заселение новых территорий и выживание в изменяющихся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оплодотворения мхам необходима водная пленка, так как сперматозоиды передвигаются только по воде.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быстро впитывают влагу всей поверхностью, могут переносить засуху, полностью восстанавливая функции после обильного увлажнения.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жизнедеятельность мхов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мхов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влажные регионы с прохладным климатом, где создаются оптимальные условия для их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разнообразие сосредоточено в северных и умеренных зонах, однако встречаются и в тропиках.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атлас флоры, 2020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 — обитатели влажных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в основном заселяют влажные почвы и поверхности кусков коры деревьев. Их строение отличается сплющенным телом и примитивными листообразными структурами.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— самые распространённые мхи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включает более 15 000 видов, например, кукушкин лён и сфагнум. Они имеют развитые листья и стебли, обеспечивая фотосинтез и рост.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— редкая группа мхов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встречаются преимущественно на влажной почве, имеют уникальное строение тканей и споровых образований, но их численность невелика.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моховидных: три основных класса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02" y="2040949"/>
            <a:ext cx="453048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функции мхов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функции мхов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способствуют формированию и улучшению структуры почвы, накапливая органические вещества и поддерживая развитие микроорганизмов.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удерживают влагу, предотвращая пересыхание экосистем и способствуя устойчивости водных ресурсов в природе.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ковры мхов укрепляют почву и уменьшают разрушение ландшафтов под воздействием ветра и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создаёт плотные моховые ковры, способные удерживать воду в объёме, в 20 раз превышающем их массу. Это обеспечивает поддержание влажности и способствует развитию уникальных болотных экосистем.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влияет на кислотность почвы, замедляя разложение органики и формируя торф. Его используют как антисептик, субстрат для растений и утеплитель, а болота с сфагнумом служат защитой от наводнений.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Сфагнум: болотный инженер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классической ботанической модели развития моховидных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на поверхности листьев предотвращает чрезмерное испарение воды, обеспечивая сохранение жизненной влаги в условиях переменной влажности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надёжно фиксируют мхи на разных субстратах, включая камни, кору деревьев и почву, что позволяет им успешно закрепляться и развиваться в разнообразных местах.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мхов восстанавливаются после высыхания, а некоторые виды содержат вещества, подавляющие рост бактерий и грибков, обеспечивая дополнительную защиту от патогенов.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мхов к жизни на суше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мхов с животными и насекомыми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среда обитания для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предоставляют укрытие для многочисленных жуков, улиток и пауков, создавая микросреду с оптимальными условиями влажности и защиты от хищников.
</a:t>
            </a:r>
            <a:endParaRPr lang="en-US" sz="897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мхов птицами для гнезд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и кедровки применяют мох в качестве мягкого и тёплого материала для строительства гнёзд, что повышает шансы выживания потомства.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животных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животные тундры укрываются в плотных моховых коврах ради тепла, а лоси и северные олени иногда используют их как дополнительный источник пищи.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структура моховых сообществ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род выполняет уникальные функции в экосистеме, влияя на влажность и формирование почвы в различных природных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биомасса сфагнума объясняет его ключевую роль в болотных экосистемах и процессах торфообразования.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мхов в хозяйстве и быту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мхи применяются как натуральные антисептики и материалы для перевязки ран благодаря бактерицидным свойствам некоторых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использует мох для теплоизоляции и конопатки срубов, обеспечивая долговечность и сохранение тепла в домах.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широко применяется в цветоводстве как компонент субстрата, а также для очистки воды и создания декоративных ландшафтов.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Кузнецова — редкий представитель флоры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внесён в Красную книгу из-за узкого ареала и чувствительности к осушению болот. Охрана включает сохранение естественных водно-болотных угодий.
</a:t>
            </a:r>
            <a:endParaRPr lang="en-US" sz="92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Мниум широколистный — индикатор чистоты водоемов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мох уязвим к загрязнению, поэтому его присутствие свидетельствует о благоприятном состоянии окружающей среды и рациональном природопользовании.
</a:t>
            </a:r>
            <a:endParaRPr lang="en-US" sz="860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магелланский и его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редок и локален, широко используется в научных исследованиях. Сохранение популяций требует мониторинга и защиты мест обитания от вырубок.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мхов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8774" y="1426907"/>
            <a:ext cx="53452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типичных представителей моховидных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по признакам, важным для экологии и размножения данных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мер размножения и местообитания отражают адаптивные стратегии мхов в разных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ботаники,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перспективы изучения мхов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анализ помогает уточнять систематику и выявлять новые таксоны мхов с уникальными биологическими особенностями.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мхов в биоиндикации загрязнения окружающей среды позволяет контролировать концентрации тяжелых металлов и радионуклидов.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вторичных метаболитов мхов способствует поиску новых фармакологических препаратов с антибактериальными и противовоспалительными свойствами.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отслеживают влияние изменения климата на моховые экосистемы, оценивая риски и разрабатывая меры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экологии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поддержании экосистем, регулируя влажность и формируя почву. Их бережное использование и охрана необходимы для сохранения природного баланса.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2026-05-09T10:58:24Z</dcterms:created>
  <dcterms:modified xsi:type="dcterms:W3CDTF">2026-05-09T10:58:24Z</dcterms:modified>
</cp:coreProperties>
</file>