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перемены в Латинской Америке, Азии и Африке (1950–2020)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трансформаций в трёх регионах за полвека и их влияние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независимости в эпоху перемен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 – время краха колониализма: новые независимые государства появились в Азии и Африке, в то время как Латинская Америка сохраняла влияние мировых держав. Холодная война усилила внешнее вмешательство в региональные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Деколонизация: динамика и география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Масштабный рост независимых государств в Африке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число независимых стран в Африке выросло с четырёх до сорока пяти к середине 1970-х. Этот процесс существенно изменил политическую карту континента и его международное положение.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распад колониальных империй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1957 году большинство азиатских колоний обрели независимость – Индия, Индонезия, Вьетнам и другие вышли из-под контроля европейских держав, завершив многолетний период колониального господства.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 в Азии и Африке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обстановке деколонизации образовалось более 50 новых стран в Африке и около 20 в Азии, что стало началом формирования современных национальных государственных образований.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за независимость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1942–1947: Индия — массовые мирные протесты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Ганди использовались ненасильственные методы, опирающиеся на гражданское неповиновение и объединение широких масс населения.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1954–1962: Алжир — вооружённое сопротивление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война против французского господства сопровождалась жёсткими боями и значительными жертвами среди населения.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1947–1957: Гана — мирный переход к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Демонстрации и политические переговоры способствовали мирному образованию первого независимого государства южнее Сахары.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1960–1980-е: Латинская Америка — антиимпериализм и внешнее вмешательство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 сопротивления сосуществовала с активными влияниями США и СССР, поддерживавшими различные политические силы в регионе.
</a:t>
            </a:r>
            <a:endParaRPr lang="en-US" sz="13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37" y="1408718"/>
            <a:ext cx="2020500" cy="19534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469" y="1408718"/>
            <a:ext cx="2020500" cy="1953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325" y="1408718"/>
            <a:ext cx="2020500" cy="195341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4925" y="1408718"/>
            <a:ext cx="2020500" cy="195341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55037" y="411950"/>
            <a:ext cx="84339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национального освобождения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5862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— символ ненасилия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идеолог и организатор мирной борьбы за независимость Индии, ставший примером для многих движений по всему миру.
</a:t>
            </a:r>
            <a:endParaRPr lang="en-US" sz="1168" dirty="0"/>
          </a:p>
        </p:txBody>
      </p:sp>
      <p:sp>
        <p:nvSpPr>
          <p:cNvPr id="18" name="Text 3"/>
          <p:cNvSpPr txBox="1"/>
          <p:nvPr/>
        </p:nvSpPr>
        <p:spPr>
          <a:xfrm>
            <a:off x="699848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 Ши Мин — глава вьетнамской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Руководил освободительной борьбой и построением социалистического государства, объединяя национализм с марксизмом-ленинизмом в борьбе против колониального и иностранного господства.
</a:t>
            </a:r>
            <a:endParaRPr lang="en-US" sz="961" dirty="0"/>
          </a:p>
        </p:txBody>
      </p:sp>
      <p:sp>
        <p:nvSpPr>
          <p:cNvPr id="19" name="Text 4"/>
          <p:cNvSpPr txBox="1"/>
          <p:nvPr/>
        </p:nvSpPr>
        <p:spPr>
          <a:xfrm>
            <a:off x="4862402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Нельсон Мандела — борец с апартеидом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расовой дискриминации в ЮАР, долгие годы политического заключения и последующий переход к демократии сделали Манделу глобальным символом свободы.
</a:t>
            </a:r>
            <a:endParaRPr lang="en-US" sz="1046" dirty="0"/>
          </a:p>
        </p:txBody>
      </p:sp>
      <p:sp>
        <p:nvSpPr>
          <p:cNvPr id="20" name="Text 5"/>
          <p:cNvSpPr txBox="1"/>
          <p:nvPr/>
        </p:nvSpPr>
        <p:spPr>
          <a:xfrm>
            <a:off x="2734939" y="3455200"/>
            <a:ext cx="16968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Кваме Нкрума — отец независимой Ганы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Лидер, добившийся освобождения Ганы, первого африканского государства на юг от Сахары, выступал за пан-африканское единство и социализм.
</a:t>
            </a:r>
            <a:endParaRPr lang="en-US" sz="10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конфликты и изменения границ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396607" y="1840735"/>
            <a:ext cx="2147189" cy="7953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1948: Создание государства Израиль и арабо-израильский конфликт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Израиля вызвало серию войн с арабскими странами, сформировав длительный очаг региональной напряжённости.
</a:t>
            </a:r>
            <a:endParaRPr lang="en-US" sz="963" dirty="0"/>
          </a:p>
        </p:txBody>
      </p:sp>
      <p:sp>
        <p:nvSpPr>
          <p:cNvPr id="12" name="Text 3"/>
          <p:cNvSpPr txBox="1"/>
          <p:nvPr/>
        </p:nvSpPr>
        <p:spPr>
          <a:xfrm>
            <a:off x="686942" y="1840735"/>
            <a:ext cx="2147188" cy="7953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1947–1949: Первая война Индии и Пакистана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раздела Британской Индии начался вооружённый конфликт за Кашмир, установивший напряжённость между двумя новыми государствами.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6106273" y="1840735"/>
            <a:ext cx="2147189" cy="7953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1982: Фолклендская война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Аргентинский конфликт с Великобританией за Фолклендские острова без значительного изменения статус-кво, но с усилением национализма.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1668774" y="3348278"/>
            <a:ext cx="2147189" cy="7953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1967–1970: Гражданская война в Нигерии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Сепаратистское движение Биафры привело к масштабному внутреннему конфликту с серьёзными гуманитарными последствиями.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4651330" y="3322173"/>
            <a:ext cx="2147188" cy="7953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1971: Вторая война Индии и Пакистана, образование Бангладеш
</a:t>
            </a:r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конфликт привёл к отделению Восточного Пакистана и созданию независимого государства Бангладеш.
</a:t>
            </a:r>
            <a:endParaRPr lang="en-US" sz="10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стран в мире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почти полностью утвердилась как независимый регион к XIX веку, в отличие от Азии и Африки.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прошла стремительно в Азии и Африке после Второй мировой войны, изменив баланс сил.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национальных архивов, 2020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Авторитаризм и военные диктатуры в Латинской Америке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военных режимов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режимы в странах, таких как Бразилия, Аргентина и Чили, доминировали с 1960-х до 1980-х годов, используя силу для подавления оппозиции и контроля 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демократизации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1980-х на территории региона начался процесс демократизации; массовый общественный протест и международное давление способствовали возвращению к гражданскому управлению.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пути развития Азии после деколонизации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сохранила демократические институты и развивала смешанную экономику, акцентируя внимание на социальной справедливости и индустриализации.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Вьетнам, победив в войне, внедрил социалистические реформы и позднее адаптировал экономическую политику через курс «Дой Мой» к рыночным механизмам.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осуществил масштабные реформы, начиная с 1949 года, включая культурную революцию и переход к рыночной экономике под руководством Дэн Сяопина.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подъем в азиатских странах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превратилась в технологически развитую страну с третьей по величине экономикой мира благодаря государственной поддержке и инновациям.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быстро индустриализировалась, сделав акцент на экспортную ориентированность и развитие высокотехнологичных отраслей.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обеспечил двузначные темпы роста ВВП начиная с 1980-х, сокращая бедность и стимулируя промышленный сектор.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стал глобальным финансовым центром с развитой инфраструктурой и выгодным бизнес-климатом, привлекая иностранные инвестиции.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социальные изменения в Азии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мегаполисов как ядро модернизации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Азии, такие как Токио, Шанхай и Мумбаи, значительно расширились благодаря стремительному притоку населения из сельской местности. Этот процесс привел к формированию современных мегаполисов с развитой инфраструктурой и высокой социальной динамикой.
</a:t>
            </a:r>
            <a:endParaRPr lang="en-US" sz="87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строительство и инфраструктурное 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размещения растущего городского населения интенсивно строилось жилье, дороги и транспорт, а также развивалась электрическая и водоснабжающая сети. Это создало предпосылки для повышения качества жизни и развития экономической активности.
</a:t>
            </a:r>
            <a:endParaRPr lang="en-US" sz="845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в социальной структуре и экономике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сопровождался увеличением занятости в сфере услуг и промышленности, формированием нового среднего класса и усилением социальной мобильности. Урбанизация стала главным фактором преобразования традиционных укладов жизни в Азии.
</a:t>
            </a:r>
            <a:endParaRPr lang="en-US" sz="8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и конфликты в Африке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Нигерии и её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1967–1970 годов оставила глубокие раны, вызвала гуманитарный кризис и усугубила этнические противоречия. Это событие поспособствовало пересмотру внутренней политики и изменению структуры государства.
</a:t>
            </a:r>
            <a:endParaRPr lang="en-US" sz="104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Затяжной конфликт в Дарфуре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Начавшийся в 2003 году конфликт сопровождался массовыми жертвами и перемещением миллионов людей. Межэтнические и религиозные противоречия усугублялись слабостью центральной власти и международным вмешательством.
</a:t>
            </a:r>
            <a:endParaRPr lang="en-US" sz="1099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Демократической Республике Конго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1998 по 2003 годы внутри страны шли вооружённые столкновения с участием различных повстанческих групп, что вызвало масштабный гуманитарный кризис и разрушение инфраструктуры в южных и восточных регионах страны.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Демократизация: общие тенденции и отличия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и Азии в 1970–1990-х годах происходил переход к демократическим режимам с восстановлением выборных институтов и гражданских свобод.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странах демократические процессы осложнялись частыми военными переворотами и слабостью политических институтов, что сдерживало стабильное развитие.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демократизация сочеталась с реальными экономическими и социальными реформами, стимулируя улучшение уровня жизни и участие граждан в политическом процессе.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и реформы в Латинской Америке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Мексиканский кризис 1994 года вызвал сильную девальвацию национальной валюты и необходимость масштабных мер по стабилизации экономики.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Аргентинский дефолт 2001 года привел к резкому снижению доверия к финансовой системе и социальному напряжению в стране.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стран внедрялись неолиберальные реформы с ориентацией на сокращение госрасходов, приватизацию и либерализацию торговли.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способствовали постепенному восстановлению экономической стабильности, но также вызвали социальное недовольство и рост неравенства.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043"/>
            <a:ext cx="2093794" cy="19527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248" y="1409043"/>
            <a:ext cx="2093794" cy="19527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41" y="1409043"/>
            <a:ext cx="2093794" cy="195270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254" y="1409043"/>
            <a:ext cx="2093794" cy="195270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иностранные инвестиции в Африке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490692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 как двигатель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XXI века нефть, золото, алмазы и медь стали основой экономического подъема многих африканских стран, обеспечив существенный приток валюты и бюджетные доходы.
</a:t>
            </a:r>
            <a:endParaRPr lang="en-US" sz="845" dirty="0"/>
          </a:p>
        </p:txBody>
      </p:sp>
      <p:sp>
        <p:nvSpPr>
          <p:cNvPr id="15" name="Text 3"/>
          <p:cNvSpPr txBox="1"/>
          <p:nvPr/>
        </p:nvSpPr>
        <p:spPr>
          <a:xfrm>
            <a:off x="2583653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китайских инвестиций
</a:t>
            </a:r>
            <a:pPr algn="ctr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инвестиции направлялись в развитие транспорта и энергетики, включая крупные железнодорожные проекты в Эфиопии и Кении, что улучшило внутреннюю инфраструктуру и связь.
</a:t>
            </a:r>
            <a:endParaRPr lang="en-US" sz="935" dirty="0"/>
          </a:p>
        </p:txBody>
      </p:sp>
      <p:sp>
        <p:nvSpPr>
          <p:cNvPr id="16" name="Text 4"/>
          <p:cNvSpPr txBox="1"/>
          <p:nvPr/>
        </p:nvSpPr>
        <p:spPr>
          <a:xfrm>
            <a:off x="4677447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США и Евросоюза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из США и ЕС также сыграли важную роль в модернизации промышленности и развитию социальных программ, способствуя диверсификации экономик и привлечению частного сектора.
</a:t>
            </a:r>
            <a:endParaRPr lang="en-US" sz="934" dirty="0"/>
          </a:p>
        </p:txBody>
      </p:sp>
      <p:sp>
        <p:nvSpPr>
          <p:cNvPr id="17" name="Text 5"/>
          <p:cNvSpPr txBox="1"/>
          <p:nvPr/>
        </p:nvSpPr>
        <p:spPr>
          <a:xfrm>
            <a:off x="6768658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темпы роста отдельных стран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как Эфиопия и Руанда, демонстрировали устойчивый ВВП с ростом 6–8% ежегодно, что способствовало снижению бедности и улучшению качества жизни населения.
</a:t>
            </a:r>
            <a:endParaRPr lang="en-US" sz="8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неравенства и бедности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южнее Сахары более 40% населения в 2019 году жили на менее чем 1,9 доллара в день, что подчеркивает сохраняющуюся крайнюю бедность и недостаток социальных ресурсов.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характеризуется высоким уровнем социального неравенства, проявляющегося в значительной разнице доходов и доступе к образованию и здравоохранению между городским и сельским населением.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90" y="1779938"/>
            <a:ext cx="63746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региональных организаций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в 2002 году, объединяет страны Африки для решения конфликтов и стимулирования экономической и политической интеграции континента.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государств Юго-Восточной Азии с 1967 координирует региональную экономику и политику среди 10 стран, способствуя стабильности и развитию.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Латиноамериканская ассоциация интеграции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 1980 года работает над созданием единого рынка и углублением сотрудничества между странами Латинской Америки.
</a:t>
            </a:r>
            <a:endParaRPr lang="en-US" sz="139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БРИКС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крупнейших развивающихся экономик с 2006 помогает укрепить влияние региона на мировой арене и сотрудничество в экономической сфере.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интересы и внешняя политика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инвестирует активно в Африку, развивая инфраструктуру и обеспечивая доступ к сырьевым ресурсам для поддержания собственного экономического роста.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Россия конкурируют за влияние, поддерживая различные режимы и участвующие в политических процессах для укрепления своих позиций в регионах.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корпорации расширяют добычу полезных ископаемых, внося вклад в экономику, но также вызывая противоречия и экологические проблемы.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регионов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и внутренняя миграция возникает из-за экономических и этнических конфликтов, создавая гуманитарные и социальные вызовы.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террористических группировок, таких как «Боко Харам» и «Аль-Каида», угрожает безопасности и стабильности в отдельных регионах Африки.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 смена климата приводят к ухудшению здоровья населения и дефициту пресной воды, усложняя социально-экономическое развитие.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этими вызовами растет молодое поколение, активное в инновациях и общественной жизни, что создаёт потенциал для устойчивого прогресса.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трансформаций для современного мира
</a:t>
            </a:r>
            <a:endParaRPr lang="en-US" sz="264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перехода от колониального прошлого к современному статусу привел к формированию сильных национальных идентичностей, интеграции и увеличению глобального влияния Латинской Америки, Азии и Африки, что существенно влияет на мировое развитие.
</a:t>
            </a:r>
            <a:endParaRPr lang="en-US" sz="11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2026-05-11T04:51:17Z</dcterms:created>
  <dcterms:modified xsi:type="dcterms:W3CDTF">2026-05-11T04:51:17Z</dcterms:modified>
</cp:coreProperties>
</file>