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дружбе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помогает чувствовать себя увереннее и добрее?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дружба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дружба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— это тёплые отношения, в которых люди доверяют друг другу, вместе играют, учатся и поддерживают друг друга. Она держится на честности, уважении, доброте и умении прощать ошибки.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хорошего друга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 перебивает и старается понять, что чувствует другой человек. Он слушает внимательно, задаёт вопросы и не смеётся над чужими словами.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Делится и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спокойно делится игрушками, карандашами и временем. Он помогает по мелочам и не оставляет товарища одного, если тому нужна поддержка.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Радуется успехам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друг не завидует, а искренне радуется победам и удачам другого. Ему приятно, когда рядом у кого-то получается лучше, чем вчера.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бросает в беде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трудно, хороший друг не исчезает как по волшебству. Он остаётся рядом, поддерживает и помогает пережить грусть, страх или неудачу.
</a:t>
            </a:r>
            <a:endParaRPr lang="en-US" sz="12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начинается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начинается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лёгкой игры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настольная игра или чтение по ролям часто сближают сильнее долгих разговоров. Пока дети заняты делом, дружба успевает тихо подрасти.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интереса друг к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друг появляется там, где кто-то спрашивает имя, любимую игру или книгу. Несколько добрых слов помогают понять: рядом человек, с которым приятно общаться.
</a:t>
            </a:r>
            <a:endParaRPr lang="en-US" sz="132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общего дела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вместе играют, рисуют или строят из конструктора, им легче познакомиться. Общее занятие быстро находит тему для разговора и весёлую компанию.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улыбки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дружба начинается с простой улыбки и приветствия. Доброжелательный взгляд помогает детям почувствовать себя спокойно и сделать первый шаг к разговору.
</a:t>
            </a:r>
            <a:endParaRPr lang="en-US" sz="13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9701"/>
            <a:ext cx="236400" cy="1891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16208" y="1909161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2646" y="1916061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8483" y="1912248"/>
            <a:ext cx="236400" cy="24402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4333" y="1916111"/>
            <a:ext cx="236400" cy="236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дружить каждый день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270000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«здравствуй», «пожалуйста», «спасибо» и «извини» делают общение тёплым и спокойным. Они показывают, что человек уважает другого и умеет быть внимательным.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012792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делится карандашом, книгой или местом в игре, дружба становится крепче. Делёжка не уменьшает радость, а часто делает её больше.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759213" y="247225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в 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немного подождать свою очередь, и это совсем не страшно. Терпеливый друг не торопит и не сердится, а спокойно ждёт вместе со всеми.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05608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помогает начать день без хмурого облака. Она поддерживает настроение и показывает, что рядом человек, с которым приятно играть и разговаривать.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52015" y="2472201"/>
            <a:ext cx="16221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Подать портфель, подсказать дорогу или помочь поднять упавший пенал — простые дела, которые много значат. Из таких мелочей и растёт настоящая дружба.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мириться после ссоры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спор превращается в спокойный разговор и примирение.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друзья иногда ссорятся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игрушек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детям хочется играть одной и той же игрушкой, и никто не хочет уступать. Тогда спор начинается очень быстро, хотя сначала всем было весело.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может вспыхнуть, когда кто-то не дождался своей очереди в игре или на качелях. Ожидание кажется долгим, особенно если очень хочется скорее начать.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разных 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не всегда хотят одного и того же: один выбирает футбол, другой — рисование. Разные желания бывают у всех, и это нормально.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обидных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ссору вызывает случайное грубое слово, толчок или шутка не к месту. Но если человек умеет извиняться, дружбу ещё можно спасти.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лечит обиду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«Прости, я был неправ»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Дима нечаянно толкнул друга в коридоре, и тот нахмурился, как маленькая тучка. Дима сразу остановился, посмотрел в глаза и тихо сказал, что ошибся. После этого мальчики спокойно поговорили и пожали друг другу руки.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спора о конструкторе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Сони и Лены не получилось поделить детали конструктора, и обе расстроились. Потом Соня первой сказала: «Извини, давай строить вместе». Лена улыбнулась, и через минуту они уже собирали башню вдвоём.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нужным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друга нет карандаша, линейки или книги, можно спокойно поделиться своим. Такая помощь кажется маленькой, но в нужный момент она очень выручает.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у доски другу бывает страшновато, даже если он всё знает. Доброе слово, улыбка и спокойный взгляд помогают ему почувствовать уверенность.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Выслушать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человеку нужно не советовать, а просто внимательно послушать. Когда друг выговаривается, ему становится легче, а рядом появляется чувство поддержки и тепла.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 от насмешек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кого-то дразнят, настоящий друг не смеётся вместе со всеми. Он может заступиться, позвать взрослого и показать, что обижать других нельзя.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помощь другу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дружба не любит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говорит неправду, другим трудно ему доверять. Обман разрушает дружбу быстрее, чем неубранные игрушки на полу после игры.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плохо растёт там, где один только берёт и не хочет делиться. Жадность мешает общению и делает совместные игры скучными.
</a:t>
            </a:r>
            <a:endParaRPr lang="en-US" sz="1215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Смеяться над ошибками или внешностью друга очень обидно. От насмешек настроение падает, а доверие начинает исчезать, как мороженое на солнце.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обещания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обещать и не выполнять, друзья быстро разочаруются. Надёжный человек говорит меньше, но делает то, что пообещал.
</a:t>
            </a:r>
            <a:endParaRPr lang="en-US" sz="12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школе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школе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особенно крепнет, когда дети делают что-то вместе: рисуют, строят, читают или готовят поделку. Общее дело помогает лучше узнать друг друга и стать ближе.
</a:t>
            </a:r>
            <a:endParaRPr lang="en-US" sz="131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перед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кому-то страшно отвечать у доски, хороший друг может тихо подбодрить, улыбнуться и напомнить, что ошибка — это не беда, а шаг к знанию.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друзья договариваются о игре, не спорят из-за мелочей и умеют ждать очередь. Тогда даже короткий перерыв проходит весело, без обид и лишнего шума.
</a:t>
            </a:r>
            <a:endParaRPr lang="en-US" sz="1305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на уроках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рядом на уроках чувствуют себя спокойнее: можно спросить, если что-то непонятно, и вместе вспомнить правило. Учёба становится понятнее, а школьный день — добрее.
</a:t>
            </a:r>
            <a:endParaRPr lang="en-US" sz="12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9346" y="1088225"/>
            <a:ext cx="213281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77048"/>
            <a:ext cx="263100" cy="21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друзей разными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обожает бегать, другой — рисовать, третий — собирать конструктор. Разные увлечения не мешают дружбе: наоборот, друзья могут узнавать друг от друга что-то новое.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темп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говорит быстро и звонко, а кто-то — спокойно и не спеша. Это не мешает дружить, если каждый умеет слушать и не перебивать собеседника.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вкусы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друзей могут быть разные любимые книги, игры и цвета. Но это не повод спорить: интереснее сравнивать мнения и находить то, что нравится обоим.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люди совсем не похожи, им помогает вежливость и доброе отношение. Когда друзей принимают такими, какие они есть, между ними появляется доверие.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познакомиться с новым другом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и доброжелательный путь от первого приветствия до доверия и дружбы.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начинается дома и в классе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слушать близких, не перебивать и замечать настроение других. Это помогает понимать, что у каждого человека бывают свои чувства и просьбы.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переменах ребёнок переносит домашнюю доброту в школьное общение. Он легче находит общий язык с одноклассниками и спокойнее решает маленькие споры.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уважение становится привычкой, дружба в семье и в классе становится тёплой и надёжной. Людям рядом с таким человеком проще доверять и быть открытыми.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298"/>
            <a:ext cx="4270500" cy="1768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3052536"/>
            <a:ext cx="4270500" cy="1768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том, как дружба радует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82100" y="1406850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вместе строят башню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друга достали кубики и начали строить высокую башню. Один подавал детали, другой искал место для крыши. Башня вышла смешной, но крепкой, а ребята смеялись так звонко, будто это был самый лучший урок в мире.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82100" y="3231975"/>
            <a:ext cx="38880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под одним одеялом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двое детей уселись читать одну книгу. Один показывал картинки, а другой придумывал смешные голоса для героев. Им было тепло и спокойно, потому что рядом был друг, с которым даже тихий вечер становится радостным.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перебивает и не спешит спорить. Он выслушивает до конца, потому что чужие мысли и чувства тоже важны, даже если они не совпадают с его.
</a:t>
            </a:r>
            <a:endParaRPr lang="en-US" sz="131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 по-доброму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помощь нужна совсем маленькая: подержать портфель, подсказать ответ, поделиться ластиком. Такие простые дела показывают, что рядом есть надёжный человек.
</a:t>
            </a:r>
            <a:endParaRPr lang="en-US" sz="1298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честно и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случилась ошибка, лучше сказать правду без грубости. Спокойные слова помогают понять друг друга и не превращать обычную неприятность в большую ссору.
</a:t>
            </a:r>
            <a:endParaRPr lang="en-US" sz="1315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секреты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 болтает чужие тайны и не хвастается ими. Умение хранить доверие делает дружбу крепче, а отношения — по-настоящему тёплыми.
</a:t>
            </a:r>
            <a:endParaRPr lang="en-US" sz="131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быть хорошим другом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проходит испытания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обида превращается в разговор, а затем — в примирение и более крепкую дружбу.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дела, которые берегут дружбу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имя друга и тёплое «здравствуй» создают приятное начало дня. После таких слов даже обычный школьный коридор кажется светлее и дружелюбнее.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друг ещё не успел попросить, а ему уже нужна поддержка. Подержать портфель, поделиться карандашом или подождать его — это маленькие, но очень важные дела.
</a:t>
            </a:r>
            <a:endParaRPr lang="en-US" sz="121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согласен, можно сказать об этом спокойно и без насмешек. Вежливые слова помогают не ранить друга и показывают, что его мнение уважают.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смеяться над ошибкой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бывают у всех, даже у самых старательных. Когда друзья не смеются, а подбадривают, становится не страшно учиться, пробовать и становиться лучше.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без границ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для всех нашлось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собрались дети, которые любили разные игры, но быстро нашли общий круг. Один предложил мяч, другой — прыгалки, а третий — прятки. Скоро все бегали вместе и уже не замечали, кто выше, кто тише и кто быстрее.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Разные, но дружные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сидели рядом девочка, которая любила читать, и мальчик, который больше всего любил строить. Они были совсем не похожи, зато умели слушать друг друга и радоваться общим делам. Так и получилась дружба, в которой есть место всем.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главное о дружбе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держится на доверии, уважении и умении помогать. Если мы бережём друг друга, умеем мириться и говорить добрые слова, школьные дни становятся намного светлее и радостнее.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2026-05-25T17:26:48Z</dcterms:created>
  <dcterms:modified xsi:type="dcterms:W3CDTF">2026-05-25T17:26:48Z</dcterms:modified>
</cp:coreProperties>
</file>