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Джеймс Олдридж. «Последний дюйм» — история страха, доверия и взросления
</a:t>
            </a:r>
            <a:endParaRPr lang="en-US" sz="244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опасная посадка меняет судьбу отца и сына.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 мужестве и выборе в критический момент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Джеймс Олдридж писал о людях, которым приходится действовать точно и спокойно перед лицом опасности. «Последний дюйм» показывает, как испытание раскрывает характеры и меняет отношения между близкими людьми.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основа рассказа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к месту съемки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 берет десятилетнего Дэви на работу у Красного моря. С первых минут чувствуется напряжение: отец и сын почти не понимают друг друга.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45300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Съемка акул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подводной съемки Бен действует сосредоточенно и холодно. Дэви наблюдает за ним с тревогой и старается не мешать.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1906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Нападение и аварийная посадка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Акулы повреждают самолет, и герои оказываются в пустыне. Обычная работа мгновенно превращается в борьбу за жизнь.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58511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спасению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 пытается поднять самолет в воздух, но слабеет. Управление переходит к Дэви, и это становится решающим шагом к спасению.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Бен: сильный, опытный, но внутренне надломленный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Профессиональная сила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 хорошо знает самолет и умеет принимать рискованные решения. В критический момент он действует быстро и точно, потому что привык отвечать за технику и опасность.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слабость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в общении с сыном он резок и холоден. Его усталость и внутренняя опустошенность мешают ему быть внимательным отцом и сохранять доверие ребенка.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40746" y="1816495"/>
            <a:ext cx="658031" cy="5849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8079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75412" y="1816495"/>
            <a:ext cx="658030" cy="58491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Дэви: ребенок, который учится быть самостоятельным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Дэви внимательно следит за отцом и быстро замечает его настроение. Это помогает ему понять, когда нужно молчать, а когда — действовать без лишних вопросов.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140458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Собранность в опасности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мальчик боится и чувствует себя неуверенно, но постепенно берет себя в руки. Он учится слушать команды и выполнять их точно, без паники.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07791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взросление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экстремальной ситуации Дэви начинает отвечать не только за себя, но и за отца. Именно это делает его поступки по-настоящему взрослыми.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сюжета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рассказе Джеймса Олдриджа «Последний дюйм»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конфликт рассказа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важен внутренний конфликт: между отцом и сыном стоят страх, обида и недоверие. Из-за этого даже простые слова даются им с трудом.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движется к вопросу, смогут ли они перестать бояться друг друга и начать действовать вместе. Именно это решает их судьбу.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опасность не отпускает героев ни на минуту: море, акулы, поврежденный самолет, жара и пустыня заставляют Бена и Дэви бороться за жизнь.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909607"/>
            <a:ext cx="4225529" cy="1497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Бена и Дэви в начале и в финале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кризис меняет обоих героев и их отношения.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разрушает старую дистанцию между ними и превращает страх в сотрудничество.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Джеймса Олдриджа «Последний дюйм»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и берег как пространство испытания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у Олдриджа не просто место действия, а среда, где человек остается один на один с жарой, жаждой и опасностью. Она усиливает чувство безвыходности.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и море тоже не дают облегчения: рядом скрыта новая угроза. Природа в рассказе проверяет героев на выдержку, точность и силу духа.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растет напряжение в рассказе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тревога связана с мгновениями, когда герои должны действовать без права на ошибку.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держится не только на опасности, но и на выборе, ответственности и доверии между отцом и сыном.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Джеймса Олдриджа «Последний дюйм»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Реалистические детали рассказа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Олдридж точно описывает работу пилота: посадку, повреждение самолета, управление на малой высоте и необходимость быстро оценивать обстановку. Благодаря этим деталям история звучит убедительно и напряженно.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достоверно показаны условия пустыни: жара, песок, жажда, отсутствие помощи и опасность остаться без связи. Читатель ясно понимает, что любая ошибка здесь может стать роковой.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Реалистичность делает конфликт особенно острым: опасность не выглядит условной, а значит, страх, усталость и решения героев воспринимаются как подлинное испытание, а не как книжная декорация.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отношения отца и сына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страх и недоверие сменяются сотрудничеством, а затем взаимным уважением.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796732"/>
            <a:ext cx="4314825" cy="17195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и их роль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отдельные приемы помогают передать напряжение, характеры героев и драматизм событий.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приемы работают на главную мысль: в экстремальной ситуации характер человека раскрывается особенно ярко.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Дж. Олдриджа «Последний дюйм»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взросления в экстремальной ситуации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352705" y="2598376"/>
            <a:ext cx="2816942" cy="974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Испытание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аварии мальчик вынужден слушать, наблюдать и точно выполнять поручения. В этот момент он учится сдерживать страх и отвечать не только за себя, но и за спасение отца.
</a:t>
            </a:r>
            <a:endParaRPr lang="en-US" sz="1326" dirty="0"/>
          </a:p>
        </p:txBody>
      </p:sp>
      <p:sp>
        <p:nvSpPr>
          <p:cNvPr id="10" name="Text 3"/>
          <p:cNvSpPr txBox="1"/>
          <p:nvPr/>
        </p:nvSpPr>
        <p:spPr>
          <a:xfrm>
            <a:off x="4952462" y="3369515"/>
            <a:ext cx="2816942" cy="974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Взросление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финалу Дэви действует собранно и уверенно. За несколько часов он проходит путь от испуганного ребенка до человека, который способен помочь в критический момент.
</a:t>
            </a:r>
            <a:endParaRPr lang="en-US" sz="1326" dirty="0"/>
          </a:p>
        </p:txBody>
      </p:sp>
      <p:sp>
        <p:nvSpPr>
          <p:cNvPr id="11" name="Text 4"/>
          <p:cNvSpPr txBox="1"/>
          <p:nvPr/>
        </p:nvSpPr>
        <p:spPr>
          <a:xfrm>
            <a:off x="4952462" y="1522906"/>
            <a:ext cx="2816942" cy="974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Начало пути
</a:t>
            </a:r>
            <a:pPr algn="ctr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Дэви боится отца, чувствует себя неуверенно и старается не мешать. Его поведение показывает, что он пока зависит от взрослых и не умеет принимать решения в напряженной обстановке.
</a:t>
            </a:r>
            <a:endParaRPr lang="en-US" sz="132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качеств Бена и Дэви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герои сильны по-разному: один знает технику, другой быстрее приспосабливается к действиям и указаниям.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Спасение становится возможным потому, что опыт Бена и собранность Дэви дополняют друг друга.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текста рассказа Дж. Олдриджа «Последний дюйм»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882"/>
            <a:ext cx="4188378" cy="19510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330" y="1410270"/>
            <a:ext cx="4186712" cy="19502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названия: «последний дюйм»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3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шаг перед спасением
</a:t>
            </a:r>
            <a:pPr algn="ctr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напоминает, что даже небольшое расстояние может стать самым трудным. В рассказе именно последний, решающий момент требует полной собранности и мужества, когда ошибка уже недопустима, а промедление может все изменить.
</a:t>
            </a:r>
            <a:endParaRPr lang="en-US" sz="1235" dirty="0"/>
          </a:p>
        </p:txBody>
      </p:sp>
      <p:sp>
        <p:nvSpPr>
          <p:cNvPr id="11" name="Text 3"/>
          <p:cNvSpPr txBox="1"/>
          <p:nvPr/>
        </p:nvSpPr>
        <p:spPr>
          <a:xfrm>
            <a:off x="4784515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между страхом и действием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«Последний дюйм» — это не только мера расстояния, но и символ внутреннего усилия. Герой должен сделать еще один шаг, чтобы перейти от сомнений к поступку и от опасности к спасению.
</a:t>
            </a:r>
            <a:endParaRPr lang="en-US" sz="134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доверия как центральная идея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рассказа Бен разговаривает с сыном резко и не показывает настоящей поддержки, а Дэви отвечает страхом и замкнутостью. Между ними нет ощущения надежности и близости.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возникает опасность, недоверие мешает действовать спокойно. Только точные указания Бена и внимательное выполнение поручений Дэви помогают им работать как одна команда и не терять время.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показывает, что доверие возникает не на словах, а в деле. Совместное спасение становится для отца и сына моментом взаимного уважения и новой семейной связи.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648618"/>
            <a:ext cx="4225529" cy="20195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ключевых эпизодов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важные сцены раскрывают сюжет, характеры героев и главную мысль рассказа.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эпизод усиливает напряжение и одновременно приближает героев к главному результату — спасению и внутреннему сближению.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Дж. Олдриджа «Последний дюйм»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рассказ современного школьника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уважать близких и понимать, что доверие строится поступками. Особенно ясно это видно в отношениях отца и сына, которые меняются только через совместное испытание.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одна важная мысль — взрослость связана с ответственностью. Даже ребенок может проявить силу характера, если ему приходится отвечать за другого человека и не отступать перед трудностью.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показывает, что в трудной ситуации важно не поддаваться панике. Спокойствие, внимательность и умение слушать помогают действовать точнее и принимать верные решения.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 рассказа Джеймса Олдриджа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«Последний дюйм» показывает, как опасность меняет людей: страх уступает доверию, а ребенок за несколько часов становится сильнее и ответственнее. Это история о спасении и взрослении.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2026-05-22T21:42:55Z</dcterms:created>
  <dcterms:modified xsi:type="dcterms:W3CDTF">2026-05-22T21:42:55Z</dcterms:modified>
</cp:coreProperties>
</file>