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обязанности: ключевая роль в жизни современного общества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поддерживают баланс между свободой личности и общественными нормами.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прав и обязанностей человека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сформировались в эпоху Просвещения через ключевые документы и международные соглашения, подчеркивающие взаимозависимость прав и обязанностей.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прав и обязанностей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— это гарантированные законом возможности личности действовать свободно и защищать свои интересы в обществе.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— обязательные для выполнения требования, регулирующие поведение во благо общественного порядка и защиты других лиц.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правами и обязанностями отражает взаимодействие личных интересов и общественного блага, закрепленный в нормативных актах.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прав и обязанностей в России
</a:t>
            </a:r>
            <a:endParaRPr lang="en-US" sz="334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содержит фундаментальные нормы, определяющие основные права и обязанности граждан во втором разделе.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и указы президента детализируют и расширяют правовые рамки для различных сфер жизни.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договоры, включая Конвенцию о правах ребенка, интегрируются в национальное законодательство.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Постановления правительства регулируют реализацию и контроль исполнения правовых норм на практике.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прав: виды и взаимосвязь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прав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Личные, политические, экономические, социальные и культурные права охватывают разные сферы жизни человека и общества. Каждая категория концентрируется на конкретных аспектах свободы и защиты.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развитие категорий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одной категории прав способствует расширению и укреплению других, что создаёт целостную систему защиты и поддержки гражданских интересов.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права гражданина Российской Федерации
</a:t>
            </a:r>
            <a:endParaRPr lang="en-US" sz="260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 и достоинство личности обеспечивает неприкосновенность каждого человека и защиту от посягательств.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 и охрану здоровья предоставляет возможность для личностного и профессионального развития.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вероисповедания гарантируют выражение мнений и убеждений без необоснованных ограничений.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отдых закрепляют гарантии справедливой занятости и возможности восстановления сил.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обязанности гражданина Российской Федерации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Конституции и законов — основа стабильности и правопорядка в государстве.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окружающей среды и культурного наследия сохраняет ресурсы и историческую память для будущих поколений.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обороне страны и уважение прав других укрепляют чувство гражданской ответственности и солидарности.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прав и обязанностей граждан
</a:t>
            </a:r>
            <a:endParaRPr lang="en-US" sz="31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права с соответствующими обязанностями, демонстрируя взаимосвязь и ответственность.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реализация прав всегда связана с выполнением определённых обязанностей граждан.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глава 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взаимосвязь прав и обязанностей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обязанностей гарантирует защиту прав и предотвращает их злоупотребление в обществе.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правами и обязанностями стимулирует развитие самоуправления и поддерживает общественный порядок.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этого баланса вызывает конфликты и снижает уровень доверия к государственным институтам.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правами и обязанностями: примеры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Коллизии в сфере свободы 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ограничивается запретом пропаганды экстремизма для сохранения безопасности общества. В этом конфликте личная свобода сталкивается с необходимостью защиты общественной нравственности.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частной собственностью и общественными интересами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частную собственность сопровождается обязанностью не наносить вред окружающей среде, что отражает конфликт интересов между личным владением и общественным благом.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прав и обязанностей
</a:t>
            </a:r>
            <a:endParaRPr lang="en-US" sz="2805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 (ООН, 1948) стала фундаментом международного признания основных свобод и равенства всех людей без дискриминации.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конвенция о защите прав человека и основных свобод (1950) закрепляет конкретные гарантии прав, обеспечивая механизм их защиты в странах-участниках.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пакт о гражданских и политических правах (1966) устанавливает обязательства государств по соблюдению свободы слова, собраний и права на справедливое судебное разбирательство.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правах ребёнка защищает интересы детей, включая право на образование, защиту от насилия и участие в принятии решений, что отражается в национальном законодательстве РФ.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положение несовершеннолетних граждан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Несовершеннолетние имеют право на защиту от любого насилия и эксплуатации как в семье, так и в обществе, что обеспечивается законодательными нормами и социальными службами.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гарантирует им доступ к бесплатному среднему образованию, а также обязательную медицинскую и социальную помощь, ориентированную на возрастные особенности и потребности.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заведениях несовершеннолетние обязаны соблюдать устав, выполнять требования педагогов, следовать дисциплине и поддерживать уважительное отношение к другим учащимся.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юридической ответственности
</a:t>
            </a:r>
            <a:endParaRPr lang="en-US" sz="374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и уголовная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ответственность включает штрафы и предупреждения за нарушения, например, несоблюдение правил дорожного движения. Уголовная — это наказания за преступления, включая лишение свободы и исправительные работы.
</a:t>
            </a:r>
            <a:endParaRPr lang="en-US" sz="1245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Гражданско-правовая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Гражданско-правовая ответственность предусматривает возмещение ущерба, например, при нарушении договорных обязательств или взыскании алиментов в семье. Она направлена на восстановление прав пострадавшей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и восстановления нарушенных прав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вправе обращаться в суды общей юрисдикции для защиты нарушенных прав и восстановления справедливости в правовых спорах.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суд рассматривает дела, связанные с нарушением основ конституционного строя и основных прав личности, обеспечивая высший уровень правовой защиты.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Уполномоченный по правам человека и международные правозащитные организации принимают жалобы, способствуя контролю и реагированию на нарушения локального и глобального уровня.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дебаты как тренировка правовой аргументации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дебаты помогают развивать умение формулировать свои мысли и отстаивать позиции в рамках правил. Учащиеся учатся анализировать правовые вопросы и уважать чужое мнение.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— практика социальной ответственности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волонтёрстве формирует чувство ответственности и взаимопомощи. Молодёжь приобретает навыки защиты прав и активного участия в жизни общества через реальные действия.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общественные движения и правозащита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молодежных движений учатся проявлять гражданскую активность, защищать интересы групп и информировать о нарушениях. Это способствует формированию правового сознания и навыков коллективной работы.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основа правовой культуры
</a:t>
            </a:r>
            <a:endParaRPr lang="en-US" sz="3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знание и применение прав и обязанностей российскими подростками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проявляют значительный интерес к вопросам прав, однако многие испытывают трудности с практической защитой и пониманием обязанностей.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осведомленности не всегда превращается в эффективное использование прав, что указывает на необходимость усиления правового образования.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 социальных сетей на реализацию прав и обязанностей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расширяют возможности для самовыражения и получения информации о правах, создавая новые каналы общения и взаимодействия.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персональных данных без согласия поднимает вопросы ответственности за нарушение права на конфиденциальность и неприкосновенность личности.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возрастает риск кибербуллинга, что нарушает право на безопасность и защиту личного пространства подростков в цифровой среде.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Неправомерный контент и пропаганда экстремизма требуют от подростков осознанного отношения к информации и знания цифровых правил поведения.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фейковых новостей на общественное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ложной информации снижает доверие к официальным источникам и усложняет формирование объективного правового сознания среди молодёжи. Это наносит ущерб стабильности общества.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нигилизм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правовых норм ведёт к росту нарушений закона и падению ответственности граждан. Экономическая нестабильность и цифровое вмешательство усугубляют кризис доверия к судебной системе.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правам и обязанностям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Кейсы успешной реализации и защиты прав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 суд помогли восстановить трудовые права работников, обеспечив соблюдение законных условий труда и справедливую оплату.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поддержка НКО позволила детям-инвалидам получить социальную помощь и реализовать свои образовательные и медицинские права.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эффективно защищает права потребителей, обеспечивая качество услуг и принимая меры против недобросовестных компаний.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 и обязанностей для современного школьника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выполнение обязанностей и активная защита прав формируют зрелое гражданское общество. Для старшеклассников важно развивать правовую культуру и участвовать в общественной жизни на основе закона.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2026-05-07T21:27:13Z</dcterms:created>
  <dcterms:modified xsi:type="dcterms:W3CDTF">2026-05-07T21:27:13Z</dcterms:modified>
</cp:coreProperties>
</file>