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земная твердь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Земная твердь даёт место жизни и ресурсы, но требует бережного обращения.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земная твердь и где она находится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Суша занимает около 29% поверхности Земли, а вода — около 71%. К земной тверди относят материки, острова, горы, равнины, почвы и горные породы: именно там находятся города, поля, леса и дороги.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635475" y="550975"/>
            <a:ext cx="3378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заселял сушу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4848000" y="437251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поселения у воды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поселения возникали у рек, озёр и морей: там проще добывать воду и выращивать растения. Так людям было легче жить и вести хозяйство.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326075" y="19831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Деревни, города и дороги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люди строили деревни и города, прокладывали дороги и осваивали новые территории. Земля становилась всё более «удобной» для жизни и обмена.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843313" y="35290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и добыча ресурсов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суши связано с земледелием и строительством жилья. Люди также добывали камень, глину, песок, соль и металлы — без этого было трудно развивать быт.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— тонкий и очень важный слой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6" name="Text 2"/>
          <p:cNvSpPr txBox="1"/>
          <p:nvPr/>
        </p:nvSpPr>
        <p:spPr>
          <a:xfrm>
            <a:off x="4851050" y="18767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долго формируется почва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образуется очень медленно: слой толщиной 1 сантиметр может формироваться десятки и даже сотни лет. Поэтому её легко повредить, но трудно восстановить.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51050" y="3407721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живёт в почве и чем она кормит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почве есть песок, глина, вода, воздух и перегной. Там живут дождевые черви, насекомые, грибы и бактерии, а корни растений получают воду и питательные вещества.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жизни и работы, суша даёт сельскому хозяйству поля, а промышленности — площадки для заводов и инфраструктуру для перевозок.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суши меньше, чем воды, она особенно ценна для строительства и производства пищи. Даже небольшие участки суши сильно влияют на жизнь людей.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люди получают от суши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86507"/>
            <a:ext cx="4300800" cy="191638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материалы даёт земная твердь и как они превращаются в полезные вещи.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породы служат основой для разных отраслей: от строительства до транспорта и повседневных изделий.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 и их применение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добывают полезные ископаемые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Типовой порядок работ: от поиска до восстановления территории.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4393" y="2183062"/>
            <a:ext cx="360150" cy="411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09316" y="2183062"/>
            <a:ext cx="360150" cy="411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4240" y="2183062"/>
            <a:ext cx="360150" cy="411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39164" y="2183062"/>
            <a:ext cx="360150" cy="411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9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на земной тверди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60010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места для строительства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чаще располагают на равнинах, в долинах рек и у побережий. Там проще прокладывать дороги, обеспечивать жителей водой и налаживать транспорт.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24933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Инфраструктура для движения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Ровная поверхность помогает строить магистрали и подъездные пути. На земной тверди города развиваются вместе с мостами, развязками и уличными сетями.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689857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для домов и зданий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строительства используют бетон, кирпич, металл, стекло и камень. Эти материалы помогают делать прочные стены и крыши, устойчивые к нагрузкам.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854781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жизни и работа предприятий
</a:t>
            </a:r>
            <a:pPr algn="ctr" indent="0" marL="0">
              <a:lnSpc>
                <a:spcPct val="115000"/>
              </a:lnSpc>
              <a:buNone/>
            </a:pPr>
            <a:r>
              <a:rPr lang="en-US" sz="5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занимая сравнительно небольшую площадь, большие города объединяют много людей. Здесь работают школы, больницы, магазины и предприятия, обеспечивая разнообразные услуги.
</a:t>
            </a:r>
            <a:endParaRPr lang="en-US" sz="119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связаны с особенностями рельефа и пород: на склонах, в сейсмоопасных зонах и рядом с вулканическими районами требуется особая осторожность.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известны опасные природные процессы, люди заранее выбирают безопасные места и усиливают строительство, снижая вероятность ущерба.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опасности на суше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79787"/>
            <a:ext cx="4569000" cy="24629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9000" y="2679787"/>
            <a:ext cx="4569000" cy="24629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Эрозия почвы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455250" y="1342550"/>
            <a:ext cx="36585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ветер «уносит» землю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сухих участках рыхлая почва разрушается быстрее. Ветер поднимает частицы верхнего слоя и постепенно истончает его. Поле хуже удерживает влагу, а растениям не хватает питания и опоры.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64850" y="1342550"/>
            <a:ext cx="3777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Размытый склон и овраги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после дождей вода течёт по распаханному склону, она смывает плодородный слой. Со временем образуются размывы и овраги. Там, где растения прикрывают почву полосами, разрушение заметно уменьшается.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рельеф и поверхность влияют на природу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ровных участках легче строить дома и прокладывать дороги, поэтому там быстрее развивается хозяйство. В горах из-за уклонов и сложных ландшафтов освоение требует больше времени и техники.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Темные поверхности, например асфальт, поглощают больше тепла и сильнее нагреваются, чем светлые. Это меняет микроклимат: возле дорог становится жарче, а летом растет испарение.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 луга удерживают влагу: их корни закрепляют почву, а кроны смягчают нагрев и ветер. В горах обычно холоднее из-за высоты, поэтому условия для растений и людей отличаются.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влияет на ветер, осадки и температуру воздуха: хребты могут задерживать тучи и менять направление потоков. Поэтому в разных местах одной и той же территории климат ощущается по-разному.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0750" y="1785661"/>
            <a:ext cx="4333200" cy="19180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01" y="1407000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применяют разные способы охраны: от защиты почвы на склонах до восстановления территорий после работ и очистки стоков. Важно, что сохранение земли вредит ей меньше, чем позднейшее восстановление.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858403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Совокупность мер работает на нескольких «уровнях»: защита сверху (почва), восстановление после работ и предотвращение загрязнения. Поэтому уход за землей легче и эффективнее, чем исправление последствий.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4519200"/>
            <a:ext cx="3764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(обобщение учебных сведений)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защищают землю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полезного ископаемого до вещи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Типовая технологическая цепочка: поиск и добыча сырья, транспортировка, переработка, использование человеком и сбор отходов (учебная схема).
</a:t>
            </a:r>
            <a:endParaRPr lang="en-US" sz="105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и сельское хозяйство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Пахотные земли дают основу для выращивания хлеба, овощей, фруктов и кормов для животных. Чтобы урожай был стабильным, важно обрабатывать почву и выбирать культуры под местные условия.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Урожай зависит от климата, количества влаги, состава почвы и даже ровности поверхности. На пологих участках проще проводить посев и полив, а на сложных рельефах труднее сохранить влагу.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плодородными считаются черноземы: в них много перегноя, поэтому растения получают питание и лучше растут. Такие почвы особенно бережно используют, чтобы не уменьшить их качество.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Хозяйственные изменения затрагивают не только землю «на виду», но и подземный слой: нарушается почвенный покров и меняется водный режим территории.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условным показателям видно: рост застройки и транспорта часто идет вместе с сокращением природных участков. Это усиливает необходимость охраны почв и восстановления нарушенных земель.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для сравнения направлений воздействия (качественные оценки, без конкретных чисел).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хозяйственная деятельность меняет поверхность суши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2863" y="374512"/>
            <a:ext cx="222975" cy="29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5700" y="1496638"/>
            <a:ext cx="297300" cy="297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04281" y="2618763"/>
            <a:ext cx="260138" cy="29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85700" y="3740887"/>
            <a:ext cx="297300" cy="297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6950" y="10764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 земле и под землей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5534400" y="374512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Просачивание дождя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Дождевая вода проходит через почву и пополняет подземные воды. Такой «круговорот» помогает сохранять влажность и снабжать растения ресурсами, особенно в периоды засухи.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534400" y="1496638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Растворение горных пород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породах вода растворяет камень, поэтому могут появляться пещеры и воронки. Это меняет поверхность и иногда приводит к опасным провалам грунта.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534400" y="2618763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Истощение при сильной откачке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слишком много воды откачивать из-под земли, колодцы и родники мелеют. Тогда уменьшается запас воды для людей, а экосистемам становится сложнее поддерживать привычные условия.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5534400" y="3740887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Проседание поверхности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подземные воды уходят или давление в водоносных слоях меняется, почва может проседать. Это повышает риск для дорог, домов и подземных коммуникаций.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07826"/>
            <a:ext cx="4569000" cy="16375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3145707"/>
            <a:ext cx="4569000" cy="163752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6" name="Text 1"/>
          <p:cNvSpPr txBox="1"/>
          <p:nvPr/>
        </p:nvSpPr>
        <p:spPr>
          <a:xfrm>
            <a:off x="356950" y="1507738"/>
            <a:ext cx="39300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Каменный мост через реку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 из природного камня выглядит надежно и служит долго, потому что материал хорошо переносит нагрузку и погоду. Каменные опоры выдерживают течение и ледоход. В таких постройках ценят форму, прочность и красивую фактуру камня, особенно в старых городах.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6950" y="3145618"/>
            <a:ext cx="39300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 из гранита и мрамора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и набережные часто делают из гранита и мрамора: они твердые и сохраняют внешний вид годами. Разные породы дают разный цвет и рисунок. Поэтому один и тот же замысел может выглядеть по-разному — от строгой серости до теплых оттенков.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Камень в жизни людей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Сбережение земли включает не только посадки и рекультивацию, но и уменьшение загрязнения: меньше вредных веществ попадает в почву и воду.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охрана опирается на разные рычаги: сохранить качество почв, остановить разрушение и уменьшить отходы. Это помогает снизить загрязнение и сохранить ресурсы.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направлений охраны (условное распределение для визуализации).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нужно беречь земную твердь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сделать школьник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деревьев и уход за зелеными насаждениями укрепляют почву и уменьшают ее разрушение. Растения также улучшают воздух: они поглощают углекислый газ и выделяют кислород.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32763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Аккуратное обращение с мусором сохраняет чистоту земли и воды. Если сортировать отходы и не оставлять пакеты и бутылки в природе, меньше загрязняющих веществ попадает в почву и ручьи.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1926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бумаги, металла и пластика уменьшает потребность в добыче сырья и производстве. Участие в уборках территории, школьные акции по раздельному сбору и бережное отношение к природе важны.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важна — значит, беречь её нужно постоянно
</a:t>
            </a:r>
            <a:endParaRPr lang="en-US" sz="3352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Земная твердь дает людям пищу, воду, материалы для строительства и место для жизни. Человек меняет сушу быстрее природы, поэтому охрана почв и полезных ископаемых необходима сегодня и в будущем.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2026-05-12T23:24:20Z</dcterms:created>
  <dcterms:modified xsi:type="dcterms:W3CDTF">2026-05-12T23:24:20Z</dcterms:modified>
</cp:coreProperties>
</file>