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правило, которое помогает писать без ошибок.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 и ё после шипящих в суффиксах страдательных причастий прошедшего времени
</a:t>
            </a:r>
            <a:endParaRPr lang="en-US" sz="267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это правило и зачем его знать
</a:t>
            </a:r>
            <a:endParaRPr lang="en-US" sz="2373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часто встречается в школьных текстах: в диктантах, изложениях и сочинениях. Оно помогает правильно писать слова, обозначающие признак предмета по действию, и уверенно различать формы с е и ё после шипящих.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страдательное причастие прошедшего времени
</a:t>
            </a:r>
            <a:endParaRPr lang="en-US" sz="2291" dirty="0"/>
          </a:p>
        </p:txBody>
      </p:sp>
      <p:sp>
        <p:nvSpPr>
          <p:cNvPr id="9" name="Text 2"/>
          <p:cNvSpPr txBox="1"/>
          <p:nvPr/>
        </p:nvSpPr>
        <p:spPr>
          <a:xfrm>
            <a:off x="531718" y="1477200"/>
            <a:ext cx="1372500" cy="31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прошедшего времени называет признак предмета, который возник в результате действия, совершённого раньше. Поэтому слово связано одновременно и с предметом, и с глаголом.
</a:t>
            </a:r>
            <a:endParaRPr lang="en-US" sz="1502" dirty="0"/>
          </a:p>
        </p:txBody>
      </p:sp>
      <p:sp>
        <p:nvSpPr>
          <p:cNvPr id="10" name="Text 3"/>
          <p:cNvSpPr txBox="1"/>
          <p:nvPr/>
        </p:nvSpPr>
        <p:spPr>
          <a:xfrm>
            <a:off x="2355477" y="1477200"/>
            <a:ext cx="1372500" cy="31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отвечают на вопросы какой? какая? какое? какие? Например: написанное письмо, решённая задача, закрытая дверь. По смыслу видно, что предмет уже подвергся действию.
</a:t>
            </a:r>
            <a:endParaRPr lang="en-US" sz="1533" dirty="0"/>
          </a:p>
        </p:txBody>
      </p:sp>
      <p:sp>
        <p:nvSpPr>
          <p:cNvPr id="11" name="Text 4"/>
          <p:cNvSpPr txBox="1"/>
          <p:nvPr/>
        </p:nvSpPr>
        <p:spPr>
          <a:xfrm>
            <a:off x="4189352" y="1477200"/>
            <a:ext cx="1372500" cy="31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темы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группе слов часто встречаются суффиксы -енн-, -ённ-, -т-. Для нашей темы особенно важно заметить, как после шипящих в этих суффиксах выбираются буквы е и ё.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шипящие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шипящим буквам в русском языке относятся ж, ш, ч, щ. Они образуют особый звуковой ряд, после которого в некоторых словах действует отдельное орфографическое правило.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после шипящих в суффиксах причастий выбор буквы зависит от ударения. Поэтому сначала нужно заметить шипящую, а затем проверить, какая гласная находится под ударением.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решённый, сожжённый, печёный шипящая стоит перед суффиксом. Это делает орфограмму заметной и помогает быстро определить, где нужно писать ё, а где 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звучанием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Слуховое сходство не всегда подсказывает правильную букву. Поэтому важнее не просто услышать слово, а увидеть его строение: корень, шипящую и суффикс, в котором находится орфограмма.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считаются шипящими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написания в суффиксах причастий
</a:t>
            </a:r>
            <a:endParaRPr lang="en-US" sz="2183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ударение помогает выбрать нужную букву после шипящей в суффиксе.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ударением после шипящих пишется ё, а в безударной позиции в этой группе слов употребляется 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6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буква ё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363675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суффиксе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 пишется тогда, когда ударение падает на суффикс страдательного причастия прошедшего времени после шипящей. В этом случае именно ё передаёт ударный гласный звук.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500004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словам относятся решённый, сожжённый, печёный, жжёный. Эти формы удобно использовать как образцы, потому что в них правило видно особенно ясно и без лишних сомнений.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636332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замечает ударную ё, легче избежать ошибки при письме. Такой приём помогает быстро узнавать орфограмму в тексте и проверять написание ещё до записи слова.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буква 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45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 пишется в суффиксе, если он находится без ударения. В таких словах ударение стоит в другой части формы, поэтому именно е является нормативным вариантом.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5567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Безударный суффикс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162182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прочитанный, написанный, украшенный, построенный. Несмотря на внешнее сходство со словами на ё, здесь правило требует именно букву 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263203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написания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969819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выбирать букву только по звучанию. Нужно проверить, является ли слово причастием, где находится ударение и есть ли перед суффиксом шипящая, чтобы не перепутать написание.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070841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форме слова
</a:t>
            </a:r>
            <a:endParaRPr lang="en-US" sz="14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примеров с е и ё в учебных словах
</a:t>
            </a:r>
            <a:endParaRPr lang="en-US" sz="248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 орфограмме есть две устойчивые группы слов, которые удобно сравнивать при проверке написания.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буквы связан не с длиной слова, а с ударением в суффиксе после шипящей.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школьных примеров по теме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Решённый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слове шипящая ж находится перед суффиксом, а ударение падает на ё. Пример помогает запомнить, что ударная позиция после шипящей требует буквы ё.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Сожжённый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показывает сразу две важные детали: шипящую жж и ударную ё в суффиксе. Такая форма хорошо подходит для тренировки внимательного чтения и письма.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Печёный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орфограмма тоже связана с ударением: в суффиксе звучит ё. Пример полезен тем, что помогает увидеть правило в коротком и часто встречающемся слове.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Жжёный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особенно заметно из-за сочетания жж и ударной ё. Оно удобно для запоминания, потому что наглядно показывает связь между шипящей и написанием.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примеры для запоминания правила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е или ё в суффиксе причастия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орфографическому правилу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675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2500" y="1295150"/>
            <a:ext cx="541500" cy="541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
</a:t>
            </a:r>
            <a:endParaRPr lang="en-US" sz="2487" dirty="0"/>
          </a:p>
        </p:txBody>
      </p:sp>
      <p:sp>
        <p:nvSpPr>
          <p:cNvPr id="9" name="Text 2"/>
          <p:cNvSpPr txBox="1"/>
          <p:nvPr/>
        </p:nvSpPr>
        <p:spPr>
          <a:xfrm>
            <a:off x="928350" y="2327525"/>
            <a:ext cx="3255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связано с действием: к слову можно подобрать вопрос и объяснение через оборот «который + глагол». Например, решённая задача — это задача, которую решили.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958175" y="2327525"/>
            <a:ext cx="3255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без указания на действие и не отвечает на вопрос о событии в прошлом. Слова вроде жёлтый, свежий, горячий нужно проверять иначе, чем причастия.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допускают три типичных срыва: заменяют ё на е, пропускают удвоенную согласную и не проверяют ударение перед записью.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встречаются особенно часто, когда вместо буквы ё по привычке пишут 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и примеры из школьной орфографической практики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быстро увидеть норму и тип ошибки в слове.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словах написание нельзя выбирать на слух: решающими становятся ударение, суффикс и наличие шипящей перед ним.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орфографический материал по теме урока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ошибочные формы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 особенно внимательно
</a:t>
            </a:r>
            <a:endParaRPr lang="en-US" sz="225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Решённый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удобно запомнить как образец правила: перед суффиксом стоит шипящая, а под ударением пишется ё. Такая форма часто встречается в учебных и проверочных текстах.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Украшенный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 вторую группу написаний: после шипящей буква е сохраняется, если суффикс безударный. Сравнение с ударными формами помогает не путать два варианта.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Печёный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запомнить, что буква ё сохраняется и в коротких, привычных примерах. Оно полезно для тренировки: ударение слышится отчётливо, а написание легко спутать.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Сожжённый и жжёный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словах особенно заметны удвоенные согласные, поэтому их нужно читать и писать внимательно. Ошибка часто возникает, если не заметить суффикс и не проверить ударение.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с ударением на суффиксе и без ударения
</a:t>
            </a:r>
            <a:endParaRPr lang="en-US" sz="215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две равные группы учебных примеров, которые удобно сравнивать на уроке и в тетради.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буквы связан не с внешним сходством слов, а с местом ударения: под ударением после шипящих пишется ё, без ударения — 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описания темы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 предложениях и в школьной тетради
</a:t>
            </a:r>
            <a:endParaRPr lang="en-US" sz="2769" dirty="0"/>
          </a:p>
        </p:txBody>
      </p:sp>
      <p:sp>
        <p:nvSpPr>
          <p:cNvPr id="9" name="Text 2"/>
          <p:cNvSpPr txBox="1"/>
          <p:nvPr/>
        </p:nvSpPr>
        <p:spPr>
          <a:xfrm>
            <a:off x="35457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причастие показывает результат действия, поэтому его легче понять в связном тексте. Это помогает заметить, что орфограмма зависит не только от звучания, но и от грамматической формы.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контексте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2213748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важно сохранять букву ё, если она требуется правилом. Замена на е может сделать запись орфографически неверной, даже если слово читается почти одинаково.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написание
</a:t>
            </a:r>
            <a:endParaRPr lang="en-US" sz="1359" dirty="0"/>
          </a:p>
        </p:txBody>
      </p:sp>
      <p:sp>
        <p:nvSpPr>
          <p:cNvPr id="13" name="Text 6"/>
          <p:cNvSpPr txBox="1"/>
          <p:nvPr/>
        </p:nvSpPr>
        <p:spPr>
          <a:xfrm>
            <a:off x="407293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писать слово, полезно ещё раз выделить суффикс, найти шипящую и поставить ударение. Такая короткая проверка снижает риск ошибки в диктанте и домашней работе.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записью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в предложениях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Решённая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предложении причастие называет признак предмета по действию: задача уже была решена. Форма с ё помогает сразу увидеть ударение и правильно написать слово.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Сожжённые ветки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слово связано с прошедшим действием и обозначает результат уборки после огня. Удвоенная согласная и буква ё вместе указывают на нужную орфограмму.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Печёный картофель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привычный пример из школьной речи и бытовых текстов. Слово легко запомнить, потому что ударение стоит на суффиксе, а значит пишется ё.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Украшенный зал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случае причастие тоже передаёт признак по действию, но суффикс безударный, поэтому пишется е. Сравнение с предыдущими примерами помогает увидеть разницу.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 перед записью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буквы е или ё в суффиксе причастия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11900"/>
            <a:ext cx="571500" cy="50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для грамотного письма
</a:t>
            </a:r>
            <a:endParaRPr lang="en-US" sz="2165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Безошибочные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правила помогает писать диктанты, изложения и сочинения аккуратно и уверенно. Когда ученик сразу замечает ударение и суффикс, в тексте становится меньше случайных ошибок.
</a:t>
            </a:r>
            <a:endParaRPr lang="en-US" sz="1288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зоркость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слов тренирует внимание к буквам, которые легко перепутать. Постепенно школьник быстрее видит шипящую перед суффиксом и понимает, какую букву выбрать.
</a:t>
            </a:r>
            <a:endParaRPr lang="en-US" sz="1294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 не только помогает правильно писать, но и уточняет форму слова при чтении. Это особенно важно в учебных текстах, где точность написания влияет на понимание.
</a:t>
            </a:r>
            <a:endParaRPr lang="en-US" sz="13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стоит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суффиксах страдательных причастий прошедшего времени после шипящих под ударением пишется ё, а без ударения — е. Если каждый раз проверять часть речи, суффикс и ударение, ошибок станет заметно меньше.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2026-05-28T04:40:04Z</dcterms:created>
  <dcterms:modified xsi:type="dcterms:W3CDTF">2026-05-28T04:40:04Z</dcterms:modified>
</cp:coreProperties>
</file>