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Нарезка избирательных округов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округа может изменить цену каждого голоса.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границ округов зависит, как голоса превращаются в места и чьи интересы будут слышны сильнее.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имеют значение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термины: округ, граница, представительство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322574" y="2757526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меняют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не вечны: их пересматривают после переписи или заметного изменения населения. Это нужно, чтобы представительство не отставало от реальной демографии и роста городов.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2574" y="1659646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 — это территория, по которой распределяют мандаты или учитывают голоса. Его границы определяют, кто голосует вместе и насколько сопоставим вес голосов между соседними территориями.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855401"/>
            <a:ext cx="6806417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чём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любой нарезки прост: равны ли избиратели по влиянию на результат. Если один округ заметно крупнее другого, голос в них может иметь разный вес.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принципы справедливой нарезки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стремятся к равенству населения: округа должны быть достаточно близки по числу жителей, чтобы каждый голос имел сопоставимый вес и не возникало систематического перекоса.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оценивают компактность: округ не должен быть излишне растянутым или причудливо изломанным, если для такой формы нет понятного территориального объяснения.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принцип — связность территории. Округ должен образовывать единый участок, а не состоять из разрозненных фрагментов, соединённых только формально.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 возможности сохраняют границы районов и общин, чтобы не разрывать сложившиеся связи жителей, местную идентичность и удобство представительства.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компромиссы в реальности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06750" y="1987922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география тоже важны: реки, горы, магистрали и мосты могут разделять или, наоборот, связывать территории лучше, чем формальные линии на карте.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319173" y="1049000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актуальности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и статистика нужны, но они не всегда свежие. Если данные устарели, карта может уже не отражать реальное расселение, особенно в быстро растущих городах.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2926845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кварталы и административные линии помогают сохранить понятные границы, но иногда они конфликтуют с равенством населения и требуют аккуратного выбора приоритетов.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306750" y="3865768"/>
            <a:ext cx="38367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прозрачность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правила уменьшают споры: если заранее ясно, какие критерии важнее и почему сделано исключение, результат легче проверить и принять.
</a:t>
            </a:r>
            <a:endParaRPr lang="en-US" sz="11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нарезка округов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процесс показывает, как данные, критерии и общественное обсуждение ведут к итоговой карте.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514" y="1364608"/>
            <a:ext cx="176725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374081"/>
            <a:ext cx="243773" cy="21668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78883"/>
            <a:ext cx="213008" cy="17040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78883"/>
            <a:ext cx="213008" cy="17040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нарезке округов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Комиссии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Комиссии задают правила процесса, сопоставляют варианты и следят за тем, чтобы карта соответствовала установленным требованиям и не нарушала процедуру.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службы предоставляют сведения о населении и помогают сравнивать округа по численности, чтобы равенство голосов опиралось на проверяемые данные.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 переводят цифры в карту и оценивают, насколько линии границ читаемы, логичны и пригодны для практического использования.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Юристы и местные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Юристы проверяют соответствие законам и процедурам, а местные власти и жители указывают, где карта может нарушить связи района или общины.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участвуют через обсуждения, письма и независимый мониторинг, чтобы заметить спорные решения до утверждения окончательного варианта.
</a:t>
            </a:r>
            <a:endParaRPr lang="en-US" sz="12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нужны для построения округов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переписи и численность жителей по территориям позволяют сравнить округа и проверить, не слишком ли различается их население.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актуальные карты населённых пунктов и районов, чтобы видеть реальные связи между кварталами, дорогами и административными линиями.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 границы общин, но они не всегда точны: данные могут быть устаревшими, неполными или слишком крупными для детальной проверки.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 транспорте показывает, какие районы действительно связаны между собой, а какие разделены рекой, трассой или слабой доступностью.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проверяют на карте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связность: каждый округ должен быть непрерывным, а не состоять из отдельных частей, соединённых только формально на бумаге.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не разрывает ли карта привычные сообщества, районы и кварталы, которые в реальности воспринимаются как единое целое.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по 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размеры округов с идеальным уровнем, чтобы понять, где отклонение ещё допустимо, а где уже слишком велико.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оценивают форму: слишком вытянутые, узкие или изломанные границы часто требуют отдельного объяснения и вызывают сомнения.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метрик помогает оценивать карту не по одному признаку, а сразу по нескольким.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метрика не даёт полной оценки: справедливость карты видна только в сочетании показателей.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критериев оценки избирательных округов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Метрики качества нарезки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короче границы, тем легче обосновать карту перед избирателями и наблюдателями.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компактный вариант выглядит наиболее естественным; низкий показатель часто указывает на искусственно сложенную границу.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презентации, без использования внешних данных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 как визуальный признак качества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идеальным уровнем помогает увидеть не только абсолютные числа, но и относительный перекос между округами.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небольшие, но в отдельных округах уже заметен перекос; при большей разнице риск неравного веса голосов возрастает.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презентации, без использования внешних данных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населения между округами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Джерримендеринг: packing и cracking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Cracking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cracking ту же группу дробят между многими округами, где она везде остаётся меньшинством. Такой приём особенно опасен, потому что внешне карта может выглядеть вполне обычной.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Packing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packing избирателей с похожими взглядами собирают в нескольких округах с заведомо большим перевесом. Формально их голоса не исчезают, но влияние на распределение мест заметно уменьшается.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манипуляцию от обычной нарезки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форму границ: слишком длинные выступы, узкие коридоры и резкие повороты часто требуют отдельного объяснения. Естественная карта обычно выглядит проще и понятнее.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не разрезан ли один город или район на части без веской причины. Если привычные связи между кварталами нарушены, это тревожный сигнал.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сравнивают соседние округа по населению и по логике соединения территорий. Сильный контраст без географической причины может указывать не на необходимость, а на манипуляцию.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ищут признаки игнорирования рек, дорог, гор и других устойчивых ориентиров. Когда карта противоречит реальной жизни людей, её труднее считать справедливой.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выгодно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наконец оценивают результат: кому выгодна схема и можно ли это объяснить открытыми правилами. Если преимущество одной силы очевидно, но критерии скрыты, доверие падает.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гипотетических варианта показывают, как одна и та же территория может быть оценена по разным критериям.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вариант — тот, где нет грубых перекосов ни по населению, ни по форме, ни по сохранению сообществ.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презентации, без использования внешних данных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гипотетических вариантов нарезки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Мини-активность: проверить карту по чеклисту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последовательность: от проверки критериев к выбору наиболее справедливой карты.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и участие граждан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самих карт и пояснений к исключениям делает процесс проверяемым. Без объяснения особых случаев сложно оценить, были ли отступления действительно необходимы.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критерии позволяют понять, почему карта выглядит именно так. Когда правила опубликованы заранее, становится проще отличить обоснованное решение от произвольного вмешательства.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мониторинг помогает увидеть, соблюдаются ли заявленные принципы на практике. Чем больше внешнего контроля, тем выше доверие к результату.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слушания дают возможность заранее указать на ошибки, неудобные разрывы и спорные соединения территорий. Такой обмен аргументами повышает качество итоговой схемы.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Словарик основных терминов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Джерримендеринг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Джерримендеринг — это изменение границ округов ради политического преимущества. Термин используют, когда карта формально законна, но создаёт неравные условия для соперников.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Compactness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Compactness — компактность формы округа. Чем короче и проще граница, тем легче объяснить, что территория собрана не случайно, а по ясной логике.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574459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Packing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Packing — сосредоточение сильных сторонников или оппонентов в ограниченном числе округов. В результате их влияние становится локальным и почти не отражается на общей картине.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18931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Cracking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Cracking — разделение одной группы между разными округами. Так её голоса распыляются, и она не может сформировать большинство ни в одном из них.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381881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и округ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 — основной источник данных о численности населения. Округ — единица представительства, по которой распределяют места и определяют, как голос превращается в политическое влияние.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Этика, доверие и главный вывод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критериев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нарезка начинается с баланса: карта должна уважать математику численности и одновременно учитывать реальные связи между людьми, районами и городами.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компромиссы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Идеальной схемы почти не бывает, потому что любые правила сталкиваются с географией и исторически сложившимися границами. Важнее не идеал, а честное обоснование компромиссов.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критерии опубликованы, а исключения объяснены, граждане могут сами проверить логику карты. Прозрачность превращает сложное решение в предмет разумного обсуждения.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главный навык — не только считать, но и задавать правильные вопросы: кому выгодна карта, что она делает с голосами и где нарушен здравый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Нарезка округов: проверка на 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нарезка округов держится на четырёх опорах: равном весе голосов, компактности, связности и уважении к сообществам. Если карта вызывает сомнения, её проверяют по понятным критериям и обсуждают открыто.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2026-07-27T04:45:37Z</dcterms:created>
  <dcterms:modified xsi:type="dcterms:W3CDTF">2026-07-27T04:45:37Z</dcterms:modified>
</cp:coreProperties>
</file>