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и наше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 делают каждый школьный день легче и бодрее.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дети быстро растут, больше учатся и дольше сидят за партой. Поэтому особенно важны сон, движение, чистые руки, полезная еда и отдых после нагрузки.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здоровье важно уже в 3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28222"/>
            <a:ext cx="213008" cy="1893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370" y="3106289"/>
            <a:ext cx="180159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здоровье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сила на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ребёнок может спокойно вставать утром, идти в школу, играть на перемене и не уставать слишком быстро. У него хватает сил на учёбу и общение.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здоровье в порядке, легче слушать объяснения, запоминать новое и выполнять задания без лишнего напряжения. Мозг работает внимательнее, а учебный день проходит спокойнее.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для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помогает бегать, прыгать, кататься на велосипеде и участвовать в подвижных играх. Тело быстрее справляется с нагрузкой и лучше восстанавливается после активного дня.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Дарит хорошее самочувствие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Здоровому ребёнку проще радоваться, смеяться и быть активным. Даже после усталости он быстрее приходит в себя и возвращается к делам без долгого отдыха.
</a:t>
            </a:r>
            <a:endParaRPr lang="en-US" sz="14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человеку быть здоровым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22574" y="275752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дня, чистота, движение и правильное питание работают каждый день, как надёжные помощники. Они поддерживают организм и снижают риск усталости и недомогания.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22574" y="165964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мышцы, выносливость и ловкость помогают ребёнку двигаться свободно, не уставать слишком быстро и легче справляться с повседневными делами дома, в школе и на прогулке.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855401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спокойно и радостно, он лучше спит, легче учится и проще переносит трудности. Добрые слова и поддержка тоже помогают чувствовать себя крепче.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помогает не уставать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 между делами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уроков, домашних заданий и долгого сидения нужны короткие паузы. Они помогают отдохнуть, размяться и снова работать без лишнего напряжения и раздражения.
</a:t>
            </a:r>
            <a:endParaRPr lang="en-US" sz="1207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время сна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ложиться спать и вставать примерно в одно и то же время, организму легче привыкнуть к нагрузкам. Так утром проще просыпаться без тяжёлой сонливости.
</a:t>
            </a:r>
            <a:endParaRPr lang="en-US" sz="1207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после учёбы помогает переключиться, подвигаться и снять усталость. Даже недолгая прогулка делает голову яснее и улучшает самочувствие.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перед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занятия, ужин и подготовка ко сну помогают завершить день без спешки. Организм постепенно успокаивается и легче настраивается на ночной отдых.
</a:t>
            </a:r>
            <a:endParaRPr lang="en-US" sz="12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полезный день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полезных привычек в течение дня младшего школьника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15" y="2077821"/>
            <a:ext cx="136623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96660"/>
            <a:ext cx="226148" cy="1809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прогулка помогает размяться после уроков, подышать свежим воздухом и переключиться. Она снижает утомление и даёт телу необходимую подвижность без лишнего напряжения.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 дворе, в спортзале или на площадке развивают ловкость и координацию. Во время движения работают мышцы, сердце и лёгкие, а настроение становится лучше.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Зарядка и физкультура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зарядка и уроки физкультуры укрепляют тело, помогают держать осанку и делают движения более уверенными. Регулярная активность особенно полезна школьнику.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 бодрость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двигается каждый день, ему легче сосредоточиться на уроках и не клевать носом от скуки. Активность помогает мозгу работать внимательнее.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 школьный рюкзак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Носим на двух лямках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лучше надевать на обе лямки, чтобы нагрузка распределялась равномерно. Тогда одно плечо не тянется вниз, и спине легче сохранять правильное положение.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Садимся прямо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 за партой помогает спине меньше уставать. Если сидеть ровно, плечи не поднимаются вверх, а тело дольше сохраняет удобное положение.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перегружаем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тяжёлый рюкзак утомляет плечи и спину, а привычка сутулиться может вызвать неприятные ощущения. Поэтому вещи лучше носить без лишнего веса.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защищает от микробов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Моем руки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нужно мыть перед едой, после улицы и после туалета. Так микробы не попадают в рот и на предметы, которыми пользуются другие люди.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зубами и ногтями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зубы, короткие ногти и аккуратный внешний вид помогают сохранять гигиену. Эти простые действия уменьшают риск попадания микробов в организм.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Пользуемся своими вещами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полотенце, чистая одежда и свои предметы гигиены помогают не передавать микробы другим. Каждый ребёнок должен пользоваться только своими вещами.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Поддерживаем порядок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чистота дома, в классе и на себе делает организм более защищённым от болезней. Когда вокруг опрятно, и дышится, и живётся легче.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9–11 часов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нужно младшему школьнику, чтобы организм успел восстановиться и начать новый день бодро.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мешает расти, учиться и сохранять внимание на уроках. Хороший сон помогает усваивать полезную еду и чувствовать силы для активного дня.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младшего школьника: сон 9–11 часов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суп и сытное второе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столовой на подносе лежат суп, гарнир и небольшая порция мяса или рыбы. После такого обеда ребёнок дольше остаётся сытым и спокойнее работает на уроках, не думая всё время о перекусе.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зелень на тарелке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основным блюдом стоят свежие овощи или салат. Яркие кусочки моркови, огурца и капусты делают обед вкуснее и помогают организму получать полезные вещества для роста и энергии.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 обедом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обязательно стоит стакан воды. Она помогает организму работать без лишней усталости, а пить нужно даже тогда, когда жажда почти не чувствуется, особенно после игр и уроков.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выглядеть полезный обед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сон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нужны спокойные игры, тишина и подготовка ко сну. Ночью организм восстанавливается, а младшему школьнику особенно важно спать достаточно долго.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полезны прогулка, отдых и домашние задания без спешки. Небольшой перерыв снимает усталость и помогает лучше запоминать новое.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подъёма в одно и то же время, умывания и лёгкой зарядки. Так организм понимает, что пора просыпаться и включаться в работу.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ребёнок учится, двигается на переменах и обедает. Короткие паузы помогают не переутомляться и сохранять внимание до конца уроков.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день помогает встретить новый день бодро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глаза при работе с экраном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20–30 минут за экраном полезно отвлечься, встать и посмотреть вдаль. Такие короткие перерывы помогают глазам меньше уставать и дают спине немного размяться.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не должен быть слишком близко, а свет в комнате — слишком тусклым. Когда всё видно чётко и без напряжения, глазам легче работать без лишней усталости.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Отдыхай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помогает глазам переключиться с близких предметов на дальние. Взгляд на небо, деревья и дома вдали — это простой и приятный отдых без гаджетов.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37689"/>
            <a:ext cx="213008" cy="1704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37689"/>
            <a:ext cx="213008" cy="1704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24033"/>
            <a:ext cx="213008" cy="17040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поддерживает хорошее настроение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разговаривают спокойно и доброжелательно, в классе становится легче учиться. Добрые слова поддерживают, снимают тревогу и помогают не бояться ошибок.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устал или расстроился, помощь одноклассника или взрослого быстро меняет день к лучшему. Поддержка делает класс дружнее и спокойнее.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 появляется, когда есть повод улыбнуться, поиграть и порадоваться успеху. Радость помогает меньше уставать и легче справляться с трудными заданиями.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Дружный коллектив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классе никто не ссорится по пустякам, детям проще сосредоточиться на учёбе. Спокойная атмосфера бережёт силы и делает каждый день приятнее.
</a:t>
            </a:r>
            <a:endParaRPr lang="en-US" sz="14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недомогании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действий, который помогает ребёнку не навредить себе и вовремя получить помощь взрослых.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лечиться самому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могут быть серьёзными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температура, сильная боль или травма — это не повод терпеть и ждать. В таких случаях нужно сразу позвать взрослого, а не пытаться справиться самому.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— только со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Таблетки и мази нельзя брать без разрешения. Даже привычное лекарство может подействовать не так, как нужно, если выбрать его неправильно или дать слишком много.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знает, как помочь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и советы врача помогают выбрать правильное лечение и избежать ошибок. Самолечение иногда скрывает настоящую причину болезни и мешает выздоровлению.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быть сильным и бодрым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во дворе или в парке даёт телу движение и свежий воздух. После неё легче дышать, думать и спокойно сидеть на уроках без лишней сонливости.
</a:t>
            </a:r>
            <a:endParaRPr lang="en-US" sz="1379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еда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завтрак, обед, ужин и вода поддерживают силы весь день. Если организм получает питание и жидкость вовремя, он работает ровнее и не капризничает.
</a:t>
            </a:r>
            <a:endParaRPr lang="en-US" sz="1333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спорт
</a:t>
            </a:r>
            <a:pPr algn="l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зарядка и уроки физкультуры укрепляют мышцы, сердце и лёгкие. Движение помогает держать спину прямо и делает ребёнка более ловким и выносливым.
</a:t>
            </a:r>
            <a:endParaRPr lang="en-US" sz="1371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время поиграть, пошутить и просто отдохнуть, настроение становится лучше. Весёлый ребёнок быстрее восстанавливается после нагрузки и легче справляется с делами.
</a:t>
            </a:r>
            <a:endParaRPr lang="en-US" sz="12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86609"/>
            <a:ext cx="226148" cy="2010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96660"/>
            <a:ext cx="226148" cy="180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5665" y="2077821"/>
            <a:ext cx="136623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здоровье привычкой всей семьи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дома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есть режим, чистота и понятные правила, ребёнку легче их соблюдать. Он быстрее привыкает мыть руки, вовремя есть и ложиться спать.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дружном классе дети напоминают друг другу о переменах, воде и аккуратности. Общие правила помогают всем чувствовать себя спокойно и беречь силы.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зарядка и подвижные игры всей семьёй или классом превращают заботу о здоровье в обычное дело. Вместе заниматься всегда веселее, чем в одиночку.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пример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сами едят вовремя, двигаются и следят за порядком дня, дети охотнее повторяют их поведение. Хороший пример работает лучше любых долгих нравоучений.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 здоровья школьника особенно важны каждый день.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движение, чистота, питание и хорошее настроение работают вместе. Если делать хотя бы маленький полезный шаг ежедневно, организм становится крепче и бодрее.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начинается с простых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день спать вовремя, двигаться, есть полезную еду, соблюдать чистоту и сохранять хорошее настроение, школьнику легче расти, учиться и чувствовать себя бодро.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2026-05-26T03:23:26Z</dcterms:created>
  <dcterms:modified xsi:type="dcterms:W3CDTF">2026-05-26T03:23:26Z</dcterms:modified>
</cp:coreProperties>
</file>