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от империи к полуколонии — общая картина и ключевые темы
</a:t>
            </a:r>
            <a:endParaRPr lang="en-US" sz="2267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Китая от великой империи к подчас уязвимому полуколониальному статусу в XIX веке.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могущество Китая и вызовы нового времени
</a:t>
            </a:r>
            <a:endParaRPr lang="en-US" sz="2167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Веками Китай был одной из самых могущественных империй, управляемой династиями Мин и Цин. К XVIII веку страна обладала значительной силой, но влияние европейцев начинает менять привычный порядок, создавая новые вызовы.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и демографический расцвет Китая в XV–XVIII веках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развитие сельского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XVIII веку население Китая достигало 300 миллионов человек. Основу экономики составляло рисоводство — важнейшая культура, обеспечивавшая продовольственную стабильность и развитие ремёсел.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центр мировой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Шёлковом пути и морских торговых маршрутах Китай экспортировал чай, фарфор и шёлк, занимая лидирующие позиции в мировой экономике до середины XVIII века.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Грандиозные города и культурное 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строились крупные города с развитой инфраструктурой и культурными учреждениями, отражая высокие достижения Империи в строительстве и искусстве.
</a:t>
            </a:r>
            <a:endParaRPr lang="en-US" sz="13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самоизоляции ограничивала внешние контакты, а основные сословия — знать, крестьяне, ремесленники и купцы — строго соблюдали традиционные роли.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государственного управления использовалась система экзаменов, обеспечивавшая назначение квалифицированных чиновников и поддержание социальной иерархии.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Конфуцианские ценности формировали общество, подчёркивая важность семейных уз, уважение к старшим и роли чиновничества в управлении страной.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 культурная структура традиционного Китая
</a:t>
            </a:r>
            <a:endParaRPr lang="en-US" sz="190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европейские державы стремились расширить торговлю в Китае, видя в этом шанс для своих экономических интересов.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Ост-Индская компания начала массовый ввоз опиума, что вызвало серьёзный ущерб экономике и здоровью китайского населения.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власти пытались ограничить распространение наркотика, конфискуя опиум, что привело к военным конфликтам с Великобританией.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события ознаменовали начало напряжённых отношений и появления мощного иностранного влияния внутри Китая.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европейской экспансии в Китай
</a:t>
            </a:r>
            <a:endParaRPr lang="en-US" sz="2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Опиумные войны: ключевые конфликты и последствия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опиумная война (1839–1842) — начало поражений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требовала открыть китайский рынок для торговли опиумом. Китай потерпел поражение и был вынужден подписать Нанкинский договор, уступив Гонконг и открыв пять портов для торговли.
</a:t>
            </a:r>
            <a:endParaRPr lang="en-US" sz="1337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опиумная война (1856–1860) — усиление требований Запада
</a:t>
            </a:r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Китай легализовал опиум и предоставил иностранцам дополнительные торговые права. Это ещё больше подорвало суверенитет и усилило влияние европейских держав.
</a:t>
            </a:r>
            <a:endParaRPr lang="en-US" sz="14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466029"/>
            <a:ext cx="4646100" cy="23845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условия неравных договоров с западными странами, наложившие серьёзные ограничения на суверенитет Китая.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и дипломатические документы XIX века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Неравные договоры и их ключевые условия
</a:t>
            </a:r>
            <a:endParaRPr lang="en-US" sz="2477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существенно ограничивали Китай, ведя к территориальным потерям и финансовым обременениям.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суверенитета Китая в XIX веке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1842 — Нанкинский договор
</a:t>
            </a:r>
            <a:pPr algn="l" indent="0" marL="0">
              <a:lnSpc>
                <a:spcPct val="115000"/>
              </a:lnSpc>
              <a:buNone/>
            </a:pPr>
            <a:r>
              <a:rPr lang="en-US" sz="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Гонконга Британии, открытие пяти портов для иностранной торговли и начало эрозии власти Китая.
</a:t>
            </a:r>
            <a:endParaRPr lang="en-US" sz="1063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1858 — Тяньцзиньский договор
</a:t>
            </a:r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Расслабление ограничений на иностранцев, допуск миссионеров и иностранцев вглубь страны.
</a:t>
            </a:r>
            <a:endParaRPr lang="en-US" sz="1164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 — Пекинский договор
</a:t>
            </a:r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Легализация опиума, расширение прав иностранных держав на территории Китая.
</a:t>
            </a:r>
            <a:endParaRPr lang="en-US" sz="1214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1895 — Симоносекский договор
</a:t>
            </a:r>
            <a:pPr algn="l" indent="0" marL="0">
              <a:lnSpc>
                <a:spcPct val="115000"/>
              </a:lnSpc>
              <a:buNone/>
            </a:pPr>
            <a:r>
              <a:rPr lang="en-US" sz="8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Тайваня и Ляодунского полуострова после поражения в японо-китайской войне.
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Таможенные данные Китая, архивы торговли XIX века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иностранной торговли и открытых портов в Китае (1842–1900)
</a:t>
            </a:r>
            <a:endParaRPr lang="en-US" sz="1698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опиумная война сопровождалась резким увеличением количества открытых иностранцами портов и торговых операций.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открытых портов свидетельствует о расширении контроля западных держав над экономикой Китая.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вынужден усиленно развивать внешнюю торговлю и расширять сеть открытых для иностранцев портов.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торговле основным платёжным средством становится серебро, а западные товары заполняют внутренний рынок Китая.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традиционных ремёсел снижается из-за пересыщения рынка импортными изделиями и ростом зависимости от импорта.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изменения в Китае после неравных договоров
</a:t>
            </a:r>
            <a:endParaRPr lang="en-US" sz="170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XIX века население Китая превысило 400 миллионов человек, что создало повышенную нагрузку на сельскохозяйственные ресурсы и вызвало обострение социальных проблем.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для населения Китая
</a:t>
            </a:r>
            <a:endParaRPr lang="en-US" sz="2316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плодородных земель происходила из-за усиленного иностранного давления и внутренних конфликтов, что приводило к росту нищеты и обнищанию крестьян.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безработицы и массовая внутренняя миграция вызвали напряжённость в городах и селах, усугубляя социальную нестабильность.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восстания, включая масштабное Тайпинское движение, отражали глубину классовых конфликтов и общественного недовольства коррупцией и иностранным вмешательством.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анклавы в крупнейших городах Китая
</a:t>
            </a:r>
            <a:endParaRPr lang="en-US" sz="2442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Шанхай: европейский остров в китайском море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Шанхае создавались отдельные иностранные поселения, где европейцы строили кварталы в европейском стиле, открывали школы и церкви. Это обеспечивало им культурное и экономическое влияние в регионе.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Гуанчжоу: порт международной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Гуанчжоу иностранные концессии стали центром внешней торговли и дипломатии. Здесь иностранцы жили по своим законам, что создавало особую правовую среду, отдельную от китайского права.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Тяньцзинь: оплот иностранного присутствия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Тяньцзинь стал важным пунктом военного и торгового контроля западных держав. Здесь строились военные базы и дипломатические миссии, укрепляя влияние иностранных государств на Востоке Китая.
</a:t>
            </a:r>
            <a:endParaRPr lang="en-US" sz="138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Опиумная зависимость среди населения вызвала падение производительности труда и ухудшение здоровья, что сказывалось на экономике и социальной стабильности страны.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Социально-культурные последствия опиумной зависимости
</a:t>
            </a:r>
            <a:endParaRPr lang="en-US" sz="1766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чиновников усилилась под влиянием опиумных доходов, что подрывало государственные институты и препятствовало борьбе с наркотрафиком.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усилия властей, искоренение наркоторговли оказалось невозможным из-за влияния и интересов европейских держав, продолжавших поставки.
</a:t>
            </a:r>
            <a:endParaRPr lang="en-US" sz="11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Японо-китайская война: поражение и последствия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территорий и международный упадок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Китай уступил Тайвань и Ляодунский полуостров, что стало серьезным ударом по государственному суверенитету и геополитическому положению страны.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внутреннего недовольства и слабость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вызвало массовое возмущение населения. Попытки реформ оказались малоэффективными, что ослабило государственные структуры и усилило разобщенность в обществе.
</a:t>
            </a:r>
            <a:endParaRPr lang="en-US" sz="14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696816"/>
            <a:ext cx="4646100" cy="18857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влияния иностранных держав в Китае к 1900 году показывает доминирование Великобритании и Японии по количеству портов, территории и объему торговли.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торговли и территориальных уступок Китая, XIX век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страны-колонизаторы и их влияние в Китае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Япония значительно превосходили другие страны по влиянию в Китае в конце XIX 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ихэтуаней: ключевые этапы и последствия
</a:t>
            </a:r>
            <a:endParaRPr lang="en-US" sz="2051" dirty="0"/>
          </a:p>
        </p:txBody>
      </p:sp>
      <p:sp>
        <p:nvSpPr>
          <p:cNvPr id="9" name="Text 2"/>
          <p:cNvSpPr txBox="1"/>
          <p:nvPr/>
        </p:nvSpPr>
        <p:spPr>
          <a:xfrm>
            <a:off x="863302" y="2119694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1899 — начало восстания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крестьян и городской бедноты под лозунгом изгнания иностранцев и борьбы с христианством приводят к вспышке насилия.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6600" y="2113300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 — интервенция восьми держав
</a:t>
            </a:r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подавляется войсками Великобритании, Германии, Японии, России и других государств, что усиливает иностранное давление.
</a:t>
            </a:r>
            <a:endParaRPr lang="en-US" sz="1098" dirty="0"/>
          </a:p>
        </p:txBody>
      </p:sp>
      <p:sp>
        <p:nvSpPr>
          <p:cNvPr id="11" name="Text 4"/>
          <p:cNvSpPr txBox="1"/>
          <p:nvPr/>
        </p:nvSpPr>
        <p:spPr>
          <a:xfrm>
            <a:off x="5969912" y="2080925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1901 — заключение пакта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Подписываются новые репарационные обязательства и расширяются права иностранных держав, что усугубляет полуколониальный статус Китая.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Китай находится под сильным иностранным влиянием и внутренней нестабильностью, что подрывает авторитет династии Цин.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и слабость центральной власти усиливают социальное недовольство и провоцируют рост революционных настроений в стране.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1911 году Синьхайская революция свергла монархию и провозгласила республику, положив конец полуколониальному статусу Китая.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переход знаменует начало новой эпохи модернизации и борьбы Китая за национальную независимость и целостность.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республике: свержение династии Цин
</a:t>
            </a:r>
            <a:endParaRPr lang="en-US" sz="22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Формировался новый образ китайской нации, ориентированный на самостоятельность и сопротивление иностранному доминированию.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4 мая 1919 года выступало за научное мышление, демократию и отказ от традиционных догм, поддерживая национальное возрождение.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армии, системы образования и промышленности стали приоритетами реформаторов, стремившихся укрепить национальное государство.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молодежные движения начала XX века
</a:t>
            </a:r>
            <a:endParaRPr lang="en-US" sz="21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полуколониального периода в Китае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традиционных ценностей и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полуколониального давления привёл к ослаблению старых институтов власти и конфуцианских традиций. Это создало вакуум, в котором развивались новые политические и социальные движения.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национализма и общественных организаций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народных протестов стимулировал создание организаций, борющихся за независимость и реформы. Эти силы в дальнейшем положили начало движению за освобождение Китая.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перехода от империи к полуколонии для Китая
</a:t>
            </a:r>
            <a:endParaRPr lang="en-US" sz="2355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империи к полуколониальному положению стал ключевым испытанием, способствовавшим национальному пробуждению и модернизации, что определило дальнейший путь развития Китая в XX веке.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2026-05-10T18:05:42Z</dcterms:created>
  <dcterms:modified xsi:type="dcterms:W3CDTF">2026-05-10T18:05:42Z</dcterms:modified>
</cp:coreProperties>
</file>