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Мелодией одной звучат печаль и радость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говорит о чувствах без слов и по-разному звучит для каждого.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вокруг нас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игры, праздники, кино и семейные события. Она не называет чувство прямо, а создаёт его звучанием. На восприятие влияют опыт, настроение, память и знакомые мелодии.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настроение мелодии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 и динамика делают впечатление более точным. Звонкие инструменты и громкое звучание усиливают радость, а мягкий тембр и тихие оттенки — лиричность и задумчивость.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Лад, высота звуков и регистр меняют окраску мелодии. Светлое, высокое звучание кажется легче, а низкое и плотное — глубже, тяжелее или напряжённее.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 ритм задают движение музыки: быстрый ход обычно делает её бодрой и энергичной, а медленный помогает почувствовать спокойствие, размышление или грусть.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школьного слуха темп и лад заметнее всего: они быстрее всего меняют первое впечатление от мелодии.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рождается не из одного признака, а из их сочетания; темп и лад чаще всего задают общее настроение.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эмоцию в музыке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урока; значения условные, отражают качественную значимость признаков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и минор: два разных звучания одной мелодии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 обычно воспринимается как ясный, открытый и радостный лад. В нём мелодия словно дышит свободнее и чаще вызывает ощущение света и движения.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Мажор: светлое звучание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 звучит мягче и спокойнее, нередко придаёт музыке грустный или задумчивый оттенок. Одна и та же тема в миноре меняет характер даже без изменения мелодии.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Минор: более мягкое и серьёзное звучание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какие музыкальные средства чаще формируют разные эмоции в мелодии.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Радостное и печальное звучание создаётся не одним признаком, а устойчивым сочетанием нескольких музыкальных средств.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урока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радостной и печальной музыки
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радость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часто рождается из танцевального ритма, коротких повторяющихся мотивов и восходящего движения мелодии, которое словно поднимает настроение и ведёт вперёд.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лёгкость создают флейта, скрипка, колокольчики и треугольник. Их звонкое звучание добавляет музыке блеск, ясность и ощущение праздничного света.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оркестр звучит ярко и прозрачно, мелодия воспринимается как праздник. Такая музыка легко вызывает улыбку, ожидание доброго события и желание двигаться.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гармония и чёткие окончания фраз делают музыку собранной и уверенной. Слушатель ощущает порядок, движение и бодрое внутреннее состояние.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 чаще всего связана с минором, плавной мелодией и протяжными нотами. Такое звучание не спешит, а словно задерживает внимание на каждом интонационном повороте.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Виолончель, скрипка, фортепиано и кларнет помогают передать тёплый, мягкий оттенок чувства. Их тембр напоминает воспоминание, тихую грусть или внутреннюю сосредоточенность.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Паузы, нисходящие движения и тихая динамика усиливают ощущение раздумья. Музыка становится похожей на спокойный, немного печальный разговор без слов.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передаёт печаль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музыкальные признаки последовательно формируют эмоциональное впечатление слушателя.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мелодия превращается в чувство
</a:t>
            </a:r>
            <a:endParaRPr lang="en-US" sz="3514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тема помогает сразу понять, что происходит на экране: опасность, ожидание, радость, победа или грусть. Даже без слов она подсказывает зрителю настроение сцены и характер героя.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персонаж может звучать по-разному в смешном, тревожном или трогательном эпизоде. Музыка меняет восприятие кадра и делает историю более выразительной.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кино и мультфильмах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одна мелодия воспринимается по-разному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мелодия может напоминать о детстве, празднике или важном событии. Тогда музыка вызывает не одно чувство, а целый ряд воспоминаний и ассоциаций.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звучали дома, часто воспринимаются особенно тепло. Для одного слушателя они связаны с радостью, для другого — с ностальгией или спокойствием.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среда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традиции и знакомые песни влияют на восприятие музыки. Поэтому одно и то же звучание у разных людей вызывает разные образы и чувства.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здесь и сейчас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слушает произведение в разном состоянии, он замечает в нём разные оттенки. В один день мелодия кажется светлой, а в другой — задумчивой.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тембра зависит от высоты звука, громкости и музыкального контекста, поэтому один и тот же инструмент может создавать разные образы.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Флейта и скрипка чаще воспринимаются как светлые, виолончель — как более глубокая, а барабан усиливает движение и напряжение.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чаще связаны с разными эмоциями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шкала эмоциональных ассоциаций инструментов для иллюстрации темы, 2025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радостью и печалью в музыке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задаёт общий характер звучания: светлый, задумчивый, тревожный или смешанный. Уже первые такты подсказывают, какие чувства будут развиваться дальше.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мелодия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слушатель слышит не одно чувство, а их сочетание. Радость и печаль могут сменять друг друга или звучать одновременно, как в жизни.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объединение чувств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музыка может сопровождать грустные слова, а спокойная мелодия — рассказывать о надежде. Такой контраст делает смысл глубже и заставляет внимательнее слушать.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контраст текста и музыки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средства и их эмоциональный эффект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особенности звучания чаще всего помогают музыке передавать разные чувства.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не возникает из одного признака: её создаёт сочетание темпа, лада, тембра и динамики. Изменение даже одной детали меняет впечатление от мелодии.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музыкально-слуховых признаков, используемых в школьном анализе произведений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народной музыки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звучит мягко, спокойно и ровно, будто убаюкивает ребёнка и весь дом. В ней слышатся забота, тепло и любовь, переданные простыми, напевными интонациями.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Колыбельная: тихий мир у детской кроватки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Хороводная песня собирает людей в круг и задаёт шаг, улыбку и ритм. Её легко представить на празднике, где звучат народные инструменты, а голоса поддерживают общий танец.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Хоровод: музыка общего движения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Протяжная народная песня звучит широко и неспешно, как рассказ о жизни, дороге или воспоминании. В ней особенно заметны долгие фразы, плавное движение и ощущение внутренней глубины.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Протяжная песня: память и простор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80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успокоиться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мелодия помогает замедлить мысли и снять лишнее напряжение. Она создаёт ощущение тишины, в котором легче услышать самого себя.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собраться с мыслями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 и умеренный темп помогают сосредоточиться на деле. Такая музыка не отвлекает, а мягко удерживает внимание и настраивает на работу.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поднять настроение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интонации и звонкие тембры часто вызывают ощущение света и праздника. Такая музыка помогает переключиться и посмотреть на день более легко.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почувствовать силы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Энергичное звучание придаёт бодрость и уверенность. Быстрый темп и чёткий ритм словно подталкивают вперёд и помогают начать движение.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поддержка в разные моменты жизни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для школьного разбора звучания: от первых впечатлений к точному выводу о настроении.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внимательнее слушать музыкальное произведение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форма может менять настроение не резко, а постепенно, поэтому слушатель замечает переходы между разными эмоциональными оттенками.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яркости обычно связан с быстрым темпом и мажором, а усиление грусти — с медленным движением и минором. В одном произведении эти линии могут сосуществовать.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 и радость в одной музыкальной форме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схема эмоциональной динамики музыкального произведения, 2025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ключевых выводов урока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музыкальных средств достаточно, чтобы одна мелодия звучала и радостно, и печально одновременно.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лад, ритм, тембр и динамика вместе создают выразительность. Именно их сочетание помогает музыке передавать сложные чувства, близкие человеческому опыту.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9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мелодия меняется в нашем восприятии из-за темпа, лада, ритма, тембра и динамики, а также из-за личного опыта слушателя. Поэтому музыка умеет соединять радость и печаль.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одна мелодия звучит по-разному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2026-05-24T23:32:11Z</dcterms:created>
  <dcterms:modified xsi:type="dcterms:W3CDTF">2026-05-24T23:32:11Z</dcterms:modified>
</cp:coreProperties>
</file>