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древние звуки повлияли на современное письмо.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чередования в русском языке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чередования в 7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 состав слова, находить родственные слова и не путать исторические изменения с обычными формами. На знакомых примерах видно, почему одинаковый корень может звучать по-разному, но сохранять общий смысл.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«исторические»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языка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Историческими эти чередования называют потому, что они возникли в древние периоды развития языка. Сегодня мы видим лишь результат старых изменений, а их причина скрыта в прошлом произношении.
</a:t>
            </a:r>
            <a:endParaRPr lang="en-US" sz="1129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помогает правило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правило не объясняет такие случаи полностью: в написании и звучании остаётся след древних процессов. Поэтому похожие слова нужно рассматривать не только по форме, но и по истории корня.
</a:t>
            </a:r>
            <a:endParaRPr lang="en-US" sz="1082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Чередуются разные звуки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корне могут сменяться как гласные, так и согласные. На уроках чаще всего встречаются ряды е/о, а/о, к/ч, г/ж и х/ш, а также беглые гласные.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истории языка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сохранились в языке как устойчивые ряды и помогают увидеть, как развивалась русская речь. Именно поэтому изучение чередований связано и с орфографией, и с пониманием строения слова.
</a:t>
            </a:r>
            <a:endParaRPr lang="en-US" sz="11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редуцированных и появление многих чередований
</a:t>
            </a:r>
            <a:endParaRPr lang="en-US" sz="2241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древнерусском языке существовали редуцированные гласные ъ и ь. В слабой позиции они исчезали, и это меняло звуковой состав слова, создавая основу для многих современных чередований.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краткие звуки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этого процесса помогает увидеть, что современное написание не случайно. Оно отражает древнее развитие языка, а не только сегодняшнее звучание слова.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историей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редуцированных стали появляться привычные нам формы: сонъ — сон, деньь — день, огнь — огонь. Внешне слова упростились, но внутри сохранили след старого строения.
</a:t>
            </a:r>
            <a:endParaRPr lang="en-US" sz="898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слов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процесс объясняет, почему в одних формах есть о или е, а в других их нет: сон — сна, день — дня. Такие пары называют словами с беглой гласной.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гласные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исторических чередований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известные ряды и примеры, по которым их легко распознать.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может сохраняться даже при заметной смене звуков; для распознавания важны смысл слова и проверка родственных форм.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школьного курса русского языка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е/о в корне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е/о видно в словах нести — ношу, вести — вожу, беречь — берегу. В этих парах одна и та же основа сохраняет смысл, хотя звук в корне меняется.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пары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научиться узнавать такие ряды быстро. Это помогает писать слова без ошибок и объяснять, почему в одних формах стоит е, а в других — 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орфографии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ориентироваться только на современное произношение, можно ошибиться в написании. Для таких слов важнее запомнить исторический ряд и сравнить несколько родственных форм.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проверять по слуху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звука не означает, что корень стал другим. Напротив, именно чередование показывает устойчивую связь между словами, которые входят в одну словообразовательную семью.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 — разные формы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а/о в родственных словах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признак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ряду касаться — коснуться видно, что гласная в корне меняется, хотя смысл остаётся связанным с одним действием. Такие пары удобно рассматривать вместе.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основа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изменения появились давно и закрепились в языке. Поэтому современное правило не всегда подсказывает выбор буквы: историческая причина важнее обычного слухового сравнения.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слова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часто заметно в словах с приставками или суффиксами, где корень получает разные формы. Это помогает увидеть, как слово меняется при образовании новых родственных слов.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по ряду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 несколько примеров одного ряда, легче распознать новый случай. Для а/о полезно сравнивать слова не по одному, а группами, чтобы увидеть общий образец.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3537" y="3931325"/>
            <a:ext cx="226275" cy="25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и/е и связь с формой слова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Блистать — блестеть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ряду изменение и/е связано с разными формами одного корня. Смысл слова сохраняется, но звук в корне меняется в зависимости от словообразовательной формы.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 — соберу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чередование помогает связать начальную форму и форму будущего времени. Такие пары показывают, что выбор гласной может зависеть от грамматической формы, а не только от звучания.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Умирать — умереть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хорошо запоминается, потому что обе формы широко употребительны. Он показывает, что историческое чередование сохраняется в родственных словах и помогает различать варианты одного корня.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согласных в корне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рука — ручной и друг — дружить согласные корня меняются по историческим причинам. Такие ряды особенно заметны, когда к основе добавляются суффиксы.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к/ч и г/ж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сухой — сушить и светить — свеча показывают, что изменение может затрагивать и другие согласные. Важно видеть не только разницу букв, но и общую смысловую связь.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х/ш и т/ч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водить — вожу согласный тоже чередуется. Это ещё одно доказательство того, что современное звучание слова не всегда совпадает с его древней формой.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д/ж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изменения связаны с тем, как слова звучали рядом с мягкими звуками и суффиксами в древнерусском языке. След истории сохранился в современном корне.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произошло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чередования встречаются чаще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словарную статистику, а число учебных примеров, приведённых в теме.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набору примеров чаще всего показывают чередования гласных, а также самые наглядные согласные ряды; это облегчает запоминание.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плана презентации, 2025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гласные в коротких словах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гласные — это звуки о или е, которые сохраняются в одной форме слова и исчезают в другой. Из-за этого рядом могут стоять очень похожие, но по-разному звучащие формы.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чаще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гласные особенно типичны для коротких, очень частотных слов. Именно такие слова долго употреблялись в языке и лучше сохранили следы древних звуковых изменений.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взялись изменения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связана с древними редуцированными звуками ъ и ь. Когда они исчезли, некоторые гласные оказались «подвижными»: в одних формах остались, а в других пропали.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сон — сна, день — дня, огонь — огня легко заметить, что в одной форме гласная есть, а в другой её нет. Такие пары часто запоминают как готовые образцы.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историческое чередование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увидеть связь между формами одного корня и отличить историческое изменение от обычной орфограммы.
</a:t>
            </a:r>
            <a:endParaRPr lang="en-US" sz="11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чередования важны для правописания
</a:t>
            </a:r>
            <a:endParaRPr lang="en-US" sz="274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буквы не совпадают
</a:t>
            </a:r>
            <a:pPr algn="l" indent="0" marL="0">
              <a:lnSpc>
                <a:spcPct val="90000"/>
              </a:lnSpc>
              <a:buNone/>
            </a:pPr>
            <a:r>
              <a:rPr lang="en-US" sz="153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беречь — берегу и друг — дружба одна и та же основа выглядит по-разному, хотя смысл остаётся общим. Историческое чередование показывает, что различие букв не всегда является ошибкой, а может быть законом языка.
</a:t>
            </a:r>
            <a:endParaRPr lang="en-US" sz="1537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 разборе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153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подбирает однокоренные слова, знание чередований помогает не спутать родственные формы с просто похожими словами. Так легче выделить корень, понять строение слова и не делать лишних исправлений при письме.
</a:t>
            </a:r>
            <a:endParaRPr lang="en-US" sz="1536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орфографией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чередования особенно полезны там, где нельзя полагаться только на слух. Они объясняют, почему в учебных заданиях важно не угадывать букву, а опираться на словарь, проверенные ряды и правила разбора.
</a:t>
            </a:r>
            <a:endParaRPr lang="en-US" sz="166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Чередования на границе приставки и корня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меняет вид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парах раз-/рас-, из-/ис-, без-/бес- выбор буквы зависит от следующего согласного. Перед глухими согласными пишется вариант на с, перед звонкими — на з.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корнем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случаи относятся не к чередованию внутри корня, а к изменению на стыке приставки и корня. Поэтому важно точно определять морфемы, прежде чем объяснять написание.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написания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этому принципу пишутся слова рассказ, разбить, исчезнуть, бесполезный. Орфография здесь отражает старое произношение, которое сохранилось в современном письме.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вариантов помогает быстрее видеть структуру слова и избегать ошибок. Если определить следующий согласный, можно сразу выбрать нужную букву в приставке.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8450" y="1733225"/>
            <a:ext cx="357459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короткие примеры, где одна и та же основа сохраняется при изменении звуков в родственных словах.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одного корня помогают увидеть историческую связь слов и понять, что изменение звука не разрушает их родство.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школьному курсу русского языка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примеры исторических чередований
</a:t>
            </a:r>
            <a:endParaRPr lang="en-US" sz="28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787" y="21549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98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58333"/>
            <a:ext cx="221100" cy="1965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чередования показывают родство слов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свет и свеча звучат по-разному, но связаны общим значением. Историческое чередование помогает увидеть, что их объединяет не только смысл, но и происхождение.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словесная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парах берег — прибрежный и ход — хождение корень меняется, но остаётся узнаваемым по смыслу. Такие слова входят в одну словообразовательную цепочку и сохраняют родственную связь.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древними формами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слова часто продолжают старые языковые модели. Чередование показывает, что нынешнее звучание — результат долгого развития, а не случайное различие букв.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кажется непохожим на другое, чередование помогает найти скрытую связь. Это особенно полезно при морфемном разборе и подборе однокоренных слов в тетради.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исторические чередования встречаются чаще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наиболее заметные примеры школьники находят в корнях слов, а приставочные варианты встречаются реже и требуют более внимательного разбора.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объём примеров связан с корнем: именно он лучше сохраняет следы древних изменений. Приставочные случаи составляют меньшую, но важную часть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 школьного курса русского языка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различие букв в похожих словах связано с чередованием. Иногда это просто разные слова или разные морфемы, поэтому сначала нужно проверить родство и состав слова.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чередование и ошибку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ряды чередований нельзя вывести самостоятельно, их нужно запоминать. Словарь и учебные таблицы помогают избежать догадок и выбрать правильное объяснение.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словарную проверку
</a:t>
            </a:r>
            <a:endParaRPr lang="en-US" sz="1338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чередования не всегда объясняются нынешними правилами. Если современная логика не помогает, нужно учитывать древнее развитие языка и сопоставлять несколько родственных слов.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современное объяснение
</a:t>
            </a:r>
            <a:endParaRPr lang="en-US" sz="1399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по слуху ещё не доказывает общий корень. Для точного разбора важно смотреть на значение, однокоренные формы и проверенные словарные примеры, а не только на произношение.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Ориентируются только на звучание
</a:t>
            </a:r>
            <a:endParaRPr lang="en-US" sz="12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чередования в учебной и повседневной речи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обычной жизни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чередования встречаются в самых привычных словах: сон, день, друг, рука. Мы слышим их каждый день, поэтому важно замечать, как в них меняется звук в разных формах.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истории языка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показывают, что язык меняется постепенно, но не теряет память о прошлом. В современном употреблении сохранились древние звуковые следы, которые теперь изучают на уроках.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письмо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для чтения чередования помогают понять родство слов и не ошибиться в написании. Чем чаще ученик встречает такие примеры, тем легче он узнаёт их в новом материале.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учебнике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русского языка такие слова часто появляются в упражнениях на разбор по составу и подбор однокоренных слов. Они помогают тренировать внимание к корню и к его изменяющимся вариантам.
</a:t>
            </a:r>
            <a:endParaRPr lang="en-US" sz="9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чередования: язык помнит своё прошлое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чередования показывают, как древние звуковые изменения продолжают жить в современном русском языке. Они помогают точнее разбирать слова, находить родственные формы и писать грамотно, осознанно и уверенно.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2026-05-28T14:28:17Z</dcterms:created>
  <dcterms:modified xsi:type="dcterms:W3CDTF">2026-05-28T14:28:17Z</dcterms:modified>
</cp:coreProperties>
</file>