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слова на -а и -я без ошибок.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первого склонения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первое склонение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всё вокруг, а падежи помогают словам дружить в предложении. Если знать первое склонение, легче выбирать правильные окончания в словах вроде мама, книга, земля и тётя.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ним сразу видно, что слово часто относится к первому склонению и меняется по знакомой схеме.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окончания помогают быстро узнать это склонение: -а и -я.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женского рода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бабушка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мы слышим каждый день. Они относятся к первому склонению, потому что заканчиваются на -а или -я. В предложениях такие слова легко узнать: они называют близких людей и часто встречаются в добрых историях.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книга, тетя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тоже слова первого склонения. Они называют предметы, людей и места, а по окончанию подсказывают, как изменяются в речи. Стоит внимательно посмотреть на последний звук — и слово уже выдает свою тайну.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гуляет по двору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кошка, речка и весна тоже входят в первое склонение. У них мягкое, знакомое окончание, и поэтому они часто появляются в сказках, стихах и школьных упражнениях. Их приятно читать и легко запоминать.
</a:t>
            </a:r>
            <a:endParaRPr lang="en-US" sz="11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мужского рода, например папа и дядя, относятся к первому склонению. По смыслу они называют мужчин и мальчиков, но по окончаниям ведут себя как слова на -а и -я.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— исключение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ошибка, а особенность языка. Слова дедушка, юноша и Ваня тоже изменяются по тем же падежным образцам, что и мама или земля.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исключение нужно просто запомнить. Если слово мужского рода заканчивается на -а или -я, его стоит проверить особенно внимательно — вдруг оно тоже первое склонение.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меняется по падежам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— начальная форма слова. Именно так оно записано в словаре и отвечает на вопросы кто? что?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Мамы — форма, которая помогает сказать, чего нет или у кого что-то есть: у мамы, без мамы.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Маме — форма для случая, когда кому-то дают, помогают или пишут письмо.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и предложный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Мамой, о маме — окончания меняются, а основа остаётся узнаваемой, как будто слово надевает разные шляпы.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Что?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вопрос именительного падежа. Он помогает назвать предмет или живое существо: мама, книга, земля, лиса. Такая форма обычно стоит в начале знакомства со словом.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называют того, кто действует, или тему предложения. Например: Мама читает. Здесь слово мама стоит в именительном падеже и отвечает за главного героя.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— это форма, в которой слово можно найти в словаре. Она не подсказывает «чьё» и «кому», зато показывает, о ком или о чём идёт 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30121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Чего?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кого? чего? Он нужен, когда нужно показать отсутствие, количество или принадлежность: нет мамы, много земли, у тёти.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-ы, -и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в этом падеже часто появляются окончания -ы или -и: мамы, земли, тёти, лисы. Эти окончания помогают слову измениться по правилу.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 это?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часто показывает, кому что принадлежит. Например: игрушка мамы, дом тёти, хвост лисы. Сразу становится ясно, «чьё» это слово.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30" y="3040650"/>
            <a:ext cx="407166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Кому? Чему?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отвечает на вопросы кому? чему? Он помогает сказать, кому дают подарок, кому помогают или кому пишут письмо: маме, земле, тёте.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звучит очень по-доброму. Мы желаем удачи маме, рассказываем о помощи бабушке или пишем открытку тёте. В нём будто живёт вежливость.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в этом падеже обычно пишется окончание -е: маме, кошке, книге. Оно показывает, что слово стоит в форме дательного падежа.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Что?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кого? что? Он показывает, на кого или на что направлено действие: вижу маму, читаю книгу, рисую землю.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направлено на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берём, читаем, ищем или рисуем, винительный падеж помогает назвать объект действия. Слово отвечает: что именно делают?
</a:t>
            </a:r>
            <a:endParaRPr lang="en-US" sz="1193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начальную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эта форма часто напоминает начальную, но не всегда совпадает с ней. Поэтому важно смотреть на вопрос и смысл предложения, а не только на знакомый вид слова.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творительный падеж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вместе с кем-то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вопросы кем? чем? Он помогает показать, с кем совершается действие: гуляю с мамой, играю с тетей, рисую с сестрой.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задать вопрос кем? чем? и посмотреть на смысл предложения. У слов первого склонения часто встречаются окончания -ой и -ей: тетей, лисой, землей.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выполняют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нужен и тогда, когда называют предмет, которым что-то делают: пишут ручкой, рисуют кистью, подметают веником. У слов первого склонения меняется окончание, например: мамой, землей.
</a:t>
            </a:r>
            <a:endParaRPr lang="en-US" sz="12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3468" y="3000196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предложный падеж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падежа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 вопросы о ком? о чем? Он подсказывает, о ком говорят, о чем думают или что вспоминают. Например: о маме, о книге, о земле.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помогает назвать место или тему разговора: в школе, на земле, в книге, в тетради. Почти всегда рядом с ним стоит предлог, без него форма звучит странно.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-е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в предложном падеже обычно пишется окончание -е: о маме, о тете, о кошке. Слова на -ия ведут себя иначе: о Марии, о линии.
</a:t>
            </a:r>
            <a:endParaRPr lang="en-US" sz="11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первого склонения меняются по падежам, поэтому похожие формы не должны пугать. Маме, мамы и мамой — это одно слово, но в разных грамматических ролях.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окончания могут быть похожими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правильное окончание, нужно сначала задать вопрос к слову. Потом помогает предлог и смысл предложения: у мамы, к маме, с мамой — каждое место подсказывает форму.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только на конец слова, легко запутаться. Гораздо надежнее читать предложение целиком. Тогда окончание становится маленькой подсказкой, а не хитрой ловушкой.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первое склонение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проверка: сначала смотрим на начальную форму, потом на род и окончание, а затем сверяем слово с примерами и исключениями.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подсказки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у слов первого склонения после шипящих и ц часто пишется буква и: тёти, птицы, лисы. Здесь важно не спешить и внимательно смотреть на слово.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у слов на -ия обычно пишется окончание -и: о Марии, о линии. Такая форма звучит мягко и помогает точно передать мысль.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похожие слова пишутся одинаково. Поэтому полезно сначала определить падеж, а уже потом выбирать букву в окончании. Это убережет от лишних ошибок в тетради.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его лучше прочитать по буквам и еще раз проверить вопрос. Так орфография становится не страшной, а вполне дружелюбной.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слово показывает свою работу: мама читает книгу, у тети новый зонт, на земле растет трава. По окончанию видно, кто действует, кому что-то принадлежит и где происходит событие.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сделать речь точной и понятной. Если изменить падеж, меняется и смысл: книгу читают, о книге рассказывают, с книгой идут. Вот почему окончание так важно.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первого склонения в предложениях
</a:t>
            </a:r>
            <a:endParaRPr lang="en-US" sz="2713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окончания и пишут маме вместо мамы или земле вместо земли. Чтобы не ошибиться, надо задать вопрос и проверить, какой падеж нужен по смыслу.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трудность — мягкий знак в словах тетя, семья, линия. Его нельзя терять, потому что без него слово выглядит как потерявшееся письмо.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помогает внимательное чтение предложения целиком. Тогда видно, о ком или о чем говорится, и нужная форма выбирается намного увереннее.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 — это существительные с окончаниями -а и -я. Чаще всего они женского рода: мама, земля, книга, тетя. Эти слова встречаются очень часто.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несколько слов мужского рода, которые тоже относятся к первому склонению: папа, дядя, юноша. Это небольшое исключение, которое стоит запомнить отдельно.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падежах слово меняет окончание, но остается узнаваемым. Если помнить вопрос, род и начальную форму, определить нужную букву становится гораздо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успеху в теме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584694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замечает в тексте существительное первого склонения и находит его начальную форму.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9675" y="2435200"/>
            <a:ext cx="7850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определяет род слова и смотрит, заканчивается ли оно на -а или -я, не забывая про исключения.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33149" y="3284325"/>
            <a:ext cx="7586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Узнать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задает вопрос к слову, чтобы понять его падеж и роль в предложении.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357399" y="4130550"/>
            <a:ext cx="7262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Выбрать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он подбирает нужную форму и проверяет ответ. Так ошибки становятся редкими, а уверенность — частой.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первого склонения легко узнать по окончаниям -а и -я. Если помнить падеж, вопрос и смысл предложения, нужная форма находится быстро и без лишних ошибок.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первого склонения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2026-05-21T22:07:01Z</dcterms:created>
  <dcterms:modified xsi:type="dcterms:W3CDTF">2026-05-21T22:07:01Z</dcterms:modified>
</cp:coreProperties>
</file>