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черты автобиографической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становится литературой, меняя форму, время и сам способ рассказа.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проза, основанная на собственной биографии автора, но в XX–XXI веках она все чаще отходит от строгой хронологии. На первый план выходят память, самоанализ и личный взгляд на пережитое.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проза: от факта к художественной форме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автобиографические тексты часто складываются из отдельных сцен, заметок, писем, снов и наблюдений, а не из непрерывного рассказа о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строгой последовательности событий автор использует ассоциации и тематические переходы, потому что память возвращает прошлое не по порядку, а через значимые детали.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делает текст ближе к реальному человеческому воспоминанию: важнее становятся эмоции, повторяющиеся мотивы и внутренние связи между эпизодами.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Фрагментарная композиция и нелинейное время
</a:t>
            </a:r>
            <a:endParaRPr lang="en-US" sz="2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главный материал повествования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автобиографических текстах важно не только событие, но и его след в сознании. Автор показывает, как воспоминание меняется, стирается или неожиданно возвращается.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становятся знаками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письма, семейные истории и старые вещи помогают восстановить утраченные связи. Такие предметы превращают частную биографию в пространство памяти и смысла.
</a:t>
            </a:r>
            <a:endParaRPr lang="en-US" sz="17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классической формы к современным признакам жанра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современная автобиография строится не вокруг одной оси, а вокруг нескольких равноправных способов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жанра оказываются память и самоанализ, тогда как линейное жизнеописание теряет главенство.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 материалам презентации; условные доли для визуализации.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Автофикшн опирается на реальный жизненный опыт автора, но не требует полной документальной точности. Он позволяет художественно перестраивать материал, сохраняя узнаваемость личности.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Автофикшн как важная черта современной прозы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могут меняться имена, последовательность событий и отдельные детали. Это не скрывает правду, а переводит ее в форму, более выразительную для читателя.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фактом и вымыслом становится подвижной, поэтому важным оказывается не только что произошло, но и как это пережито и осмыслено.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Автофикшн расширяет возможности автобиографической прозы: автор может говорить о себе свободнее, не ограничиваясь правилами традиционного жизнеописания.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признаки автобиографической прозы и их функции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современные приемы меняют структуру текста и его художественное воздействие.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автобиографическая проза становится свободнее по форме, глубже по смыслу и точнее в передаче внутреннего опыта.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3750" y="1934332"/>
            <a:ext cx="25650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Документальность и реальные источники в тексте
</a:t>
            </a:r>
            <a:endParaRPr lang="en-US" sz="2503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архивы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Снимки, справки и другие документы связывают личную историю с реальными фактами семьи, города и страны, усиливая доверие к повествованию.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вводят в текст живую интонацию эпохи и позволяют увидеть отношения между людьми не через пересказ, а через подлинное слово.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Дневниковые записи передают непосредственность переживания и помогают проследить, как менялось восприятие событий в разное время.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документов и воспоминания родственников расширяют смысл текста: частная биография становится частью более широкой исторической памяти.
</a:t>
            </a:r>
            <a:pPr algn="ctr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прошлого
</a:t>
            </a:r>
            <a:endParaRPr lang="en-US" sz="11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современный автобиографический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личного опыта к художественно осмысленному повествованию.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образ личности становится сложным и подвижным: человек видит себя по-разному в разные моменты жизни и не сводится к одному объяснению.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автобиографической прозе повествователь редко говорит одним неизменным голосом: рядом сосуществуют взгляд ребенка, взрослого и человека, который оценивает прошлое спустя годы.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текст включает семейное «мы» или коллективную память, поэтому личная история звучит как часть опыта нескольких поколений, а не как изолированная исповедь.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повествователя и множественность «я»
</a:t>
            </a:r>
            <a:endParaRPr lang="en-US" sz="2872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город и другие пространства памяти
</a:t>
            </a:r>
            <a:endParaRPr lang="en-US" sz="3172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автобиографической прозе дом, школа, двор и улица выступают не просто фоном, а хранилищем личного опыта: через привычные маршруты и вещи проступают важные события, связанные с взрослением.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пространства собирают биографию в целостную карту памяти: родной город, дача или место эмиграции помогают показать, как среда формирует самоощущение героя и его взгляд на прошлое.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современной автобиографической прозы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личная история чаще раскрывается через отношения с близкими и через опыт потерь и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 жанре проявляются семейная память, травматический опыт и поиск себя: именно они соединяют частное и общественное.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об автобиографической прозе XX–XXI веков; данные отражают тематическую значимость, а не количественную статистику.
</a:t>
            </a:r>
            <a:endParaRPr lang="en-US" sz="13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Травма, утрата и уязвимость в автобиографической прозе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Пережитое 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оказывается война, болезнь, распад семьи, миграция или утрата близкого человека — опыт, который резко меняет привычную картину мира.
</a:t>
            </a:r>
            <a:endParaRPr lang="en-US" sz="1367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переживания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ограничивается рассказом о боли, а пытается понять, как травма влияет на речь, поведение, отношения с людьми и самооценку.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кризис становится частью более широкого размышления о поколении, времени и человеческой уязвимости, а текст приобретает обобщающий смысл.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возвращение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не исчезает: оно возвращается через обрывки воспоминаний, детали предметов, повторяющиеся жесты и эмоциональные реакции героя.
</a:t>
            </a:r>
            <a:endParaRPr lang="en-US" sz="13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3467" y="1479875"/>
            <a:ext cx="397116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и современная автобиографическая проза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композиция, образ автора и роль памяти в автобиографическом 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текст свободнее классического: он меньше зависит от хронологии и сильнее опирается на память, рефлексию и смешение жанров.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устойчивых признаков классической и современной автобиографической прозы в литературоведении.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Автобиографический текст включает цитаты и отсылки к книгам, песням, фильмам и библейским сюжетам, чтобы объяснить переживания через уже знакомые культурные образы.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Интертекстуальность и диалог с культурой
</a:t>
            </a:r>
            <a:endParaRPr lang="en-US" sz="29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тексты помогают автору сравнить собственную судьбу с историческим и литературным опытом, а личное событие сделать понятным в более широком контексте.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диалог усиливает глубину повествования: автобиография перестает быть только частным рассказом и входит в пространство общей культурной памяти.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эпизода к общему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автобиографического текста от частного переживания к обобщению.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 и новые формы самоповествования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фрагменты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Блоги и социальные сети приучают к краткой форме: мысль подается небольшими эпизодами, которые быстро обновляются и сохраняют эффект непосредственности.
</a:t>
            </a:r>
            <a:endParaRPr lang="en-US" sz="1184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 заметки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сообщений, черновики и личные записи становятся частью автобиографического текста и передают живую, незавершенную речь современного человека.
</a:t>
            </a:r>
            <a:endParaRPr lang="en-US" sz="1203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архив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Онлайн-архивы сохраняют фотографии, публикации и старые посты, поэтому биография все чаще строится как работа с уже накопленным цифровым следом.
</a:t>
            </a:r>
            <a:endParaRPr lang="en-US" sz="127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редактирование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возвращаться к уже опубликованному опыту, уточнять его и переписывать, показывая, что автобиография в цифровую эпоху остается подвижной.
</a:t>
            </a:r>
            <a:endParaRPr lang="en-US" sz="11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новой автобиографической прозы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признаков важнее, чем их единичная выразительность: жанр работает как сложная система взаимосвязанных 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автобиографическая проза строится не вокруг одного доминирующего принципа, а вокруг равновесия памяти, анализа, документа и художественной формы.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характеристика литературных признаков автобиографической прозы XX–XXI веков; значения условные, для визуального сравнения.
</a:t>
            </a:r>
            <a:endParaRPr lang="en-US" sz="13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автобиографическая проза расширяет понятие художественной правды: важным становится не только точное событие, но и точность переживания, внутреннего тона и эмоциональной памяти.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новых черт для литературы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документа и вымысла делает текст гибче: автор может передать сложный опыт честно, не сводя его к сухой хронике или простому исповедальному рассказу.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Фрагментарность, многоголосие и рефлексия помогают показать личность как изменчивую и противоречивую, а не как заранее завершенный образ.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чертам автобиография становится способом говорить и о себе, и о времени, и о том, как человек осмысляет собственную жизнь.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Автобиография: жизнь, память,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автобиографическая проза показывает, что личный опыт может стать литературой, если в нем соединяются память, документ, вымысел и размышление о себе. Именно так частная жизнь получает общий смысл.
</a:t>
            </a:r>
            <a:endParaRPr lang="en-US" sz="36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2026-05-23T19:27:06Z</dcterms:created>
  <dcterms:modified xsi:type="dcterms:W3CDTF">2026-05-23T19:27:06Z</dcterms:modified>
</cp:coreProperties>
</file>