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 месяцев»: сказка о доброте, труде и справедливости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добром сердце, тяжелом труде и победе 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рождение сказки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создал «Двенадцать месяцев» в годы войны, опираясь на народный сюжет о подснежниках зимой. Он превратил его в яркую пьесу-сказку с живыми диалогами и запоминающимися героями.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Королева требует подснежники, хотя в природе они в это время не цветут. Так сразу возникает столкновение желания и закона природы.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отправляет в лес Падчерицу, потому что именно она делает самую тяжелую работу и безропотно подчиняется. Несправедливость становится очевидной.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взрослых к девочке показывает ее беззащитность. Уже в начале видно, что доброту героини испытывают холодом, опасностью и жестокостью.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конфликт сказки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сказке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центральном эпизоде сказки-сказки Маршака.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роли в сказке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Маршак, «Двенадцать месяцев»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помогает увидеть, как в сказке противопоставлены добро и зло.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герои связаны с трудом и порядком, отрицательные — с ленью, произволом и эгоизмом.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как место испытания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зимой показан мрачным и суровым. Мороз, тишина и темнота усиливают чувство одиночества, с которым Падчерица входит в опасное пространство.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чуда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в этом месте происходит чудесная встреча. Лес становится не только испытанием, но и пространством помощи, тепла и надежды.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Падчерица: образ доброй и трудолюбивой героини
</a:t>
            </a:r>
            <a:endParaRPr lang="en-US" sz="2114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выполняет тяжелую работу без споров и жалоб. Ее привычка трудиться показывает внутреннюю силу, а не слабость.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беде героиня остается мягкой и вежливой. Она не отвечает злом на несправедливость и сохраняет человечность.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выдерживает холод, усталость и обиды. Ее спокойствие подчеркивает, что достойное поведение видно в трудные моменты.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хвастается и не требует награды. Именно скромность и честность делают ее достойной помощи Двенадцати месяцев.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достоинство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Королева: образ капризной власти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слишком уверена в себе и привыкла, что ее желания исполняются сразу. Она не умеет отличать прихоть от разумного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требование принести подснежники зимой нарушает естественный порядок. Маршак показывает, что власть без знаний становится смешной и опасной.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действует как избалованный ребенок: говорит резко, быстро сердится и не думает о последствиях своих приказов для других людей.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автор высмеивает произвол, грубость и отсутствие ответственности. Сила без мудрости в сказке не вызывает уважения.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персонажи вызывают сочувствие, а какие — осуждение.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героев сказки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на резком контрасте: добрые качества усиливают героя, а отрицательные — ведут к осуждению.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персонажей по сказке Самуила Маршака «Двенадцать месяцев»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месяцев как символ порядка природы
</a:t>
            </a:r>
            <a:endParaRPr lang="en-US" sz="1821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показывают, что у каждого времени года есть свое место. Природа живет по порядку, который нельзя нарушать без последствий.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 костра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Падчерица видит Двенадцать месяцев как хранителей времени. Их круг вокруг огня напоминает о согласии и общем законе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героини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помогают девочке не за силу или богатство, а за доброту, терпение и уважение к окружающему миру.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образ напоминает: человек не может подчинить природу своим капризам. Справедливость связана с уважением к ее законам.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оказывается в положении человека, который страдает не по своей вине: на неё перекладывают чужую жестокость, тяжёлую работу и невыполнимое требование.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Мачеха, Дочка и Королева действуют по разным причинам, но их объединяет одно: они хотят добиться своего без труда, не считаясь с природой и людьми.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 сказке сталкиваются добро и зло, закон времени и произвол: Маршак показывает, что несправедливость может казаться сильной, но не бывает вечной.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сказки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следствие в центральном эпизоде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отрывке показывает, как капризный приказ запускает конфликт и приводит к развязке.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зимнем лесу костёр выглядит особенно ярко: вокруг темнота, сугробы и молчаливые деревья. От его тепла пространство словно оживает, и в этой точке холод перестаёт быть всесильным. Именно здесь начинается чудо, которое поддерживает Падчерицу.
</a:t>
            </a:r>
            <a:endParaRPr lang="en-US" sz="1034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среди снега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огня сидят Двенадцать месяцев, и их спокойствие создаёт ощущение порядка и силы. Их фигуры можно показать как единый круг, где каждый занимает своё место. Такой образ подчёркивает, что у времени есть собственный закон.
</a:t>
            </a:r>
            <a:endParaRPr lang="en-US" sz="103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из двенадцати фигур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стоит рядом с костром не как хозяйка положения, а как человек, которому выпал редкий и страшный шанс. Снег, тёмные деревья и свет пламени помогают увидеть её одиночество, надежду и доверие к добру.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перед чудом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Костер у Двенадцати месяцев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живые реплики и выразительные слова
</a:t>
            </a:r>
            <a:endParaRPr lang="en-US" sz="202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ясно и недлинно, поэтому сцены легко понимать даже при чтении вслух. Диалог быстро передаёт ситуацию и помогает следить за развитием действия.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героини звучат спокойно и уважительно. В её речи нет грубости, поэтому она сразу вызывает доверие и сочувствие.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Падчерицы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говорит властно, резко и самоуверенно. Её интонация показывает, что она привыкла приказывать, но не умеет отвечать за свои решения.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Капризный тон Королевы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использует противопоставления, повторяющиеся слова и сказочные обороты. Благодаря этому характеры становятся ярче, а моральная оценка героев — понятной.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повторы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эпизоды отрывка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из сказки С. Я. Маршака «Двенадцать месяцев»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эпизод помогает раскрыть конфликт, характеры героев и смысл чудесного события.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эпизоды связаны одной мыслью: добро становится заметным в испытании, а попытка присвоить чудо оборачивается разоблачением.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смысл произведения строится не только на чуде, но и на чётком противопоставлении человеческих поступков.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сильнее всего раскрываются в сказке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нравственный выбор Падчерицы и нарушение природного порядка Королевой; именно они задают основной смысл сказки.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отрывка из сказки С. Я. Маршака «Двенадцать месяцев»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показывает, что настоящая ценность человека определяется не положением в семье, а трудом, терпением и умением оставаться доброй даже в тяжёлых обстоятельствах.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отрывок из сказки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Мачеха, Дочка и Королева выглядят смешно и неприятно, потому что хотят получить желаемое без усилий и не думают о последствиях своих поступков.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уважать природу и её порядок: нельзя требовать от времени того, что ему не свойственно, как бы сильно ни хотелось.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напоминает, что хороший поступок важен сам по себе: помощь может прийти не сразу, но доброта всё равно не остаётся незамеченной.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понятна школьникам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легко узнать знакомые ситуации: несправедливое обращение дома, тяжёлую работу, капризного взрослого и надежду на помощь, когда самому справиться трудно.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вызывает сочувствие именно своим поведением: она не грубит, не спорит и остаётся достойной даже тогда, когда её обижают.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герои показаны очень ясно, поэтому школьнику нетрудно увидеть связь между поступками человека и тем, как к нему относятся другие.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напоминают, что у природы есть свой порядок, который нельзя нарушать без последствий.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понять главную мысль отрывка: чудо приходит не к самым сильным, а к тем, кто заслужил поддержку добротой и терпением.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отрывка из сказки С. Я. Маршака «Двенадцать месяцев»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добро сильнее каприза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Маршака убеждает, что справедливость держится на труде, милосердии и уважении к природе. Падчерица побеждает не силой, а внутренней честностью и терпением, которые оказываются сильнее капризной власти.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2026-05-17T18:27:31Z</dcterms:created>
  <dcterms:modified xsi:type="dcterms:W3CDTF">2026-05-17T18:27:31Z</dcterms:modified>
</cp:coreProperties>
</file>