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растений: в природе и жизни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кислород и поддерживают жизнь на Земле в разных сферах.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жизненно важны?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покрывают треть суши, обеспечивая кислород и создавая экосистемы. Их разнообразие — около 320 тысяч видов — поддерживает устойчивость планеты.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555" y="1348925"/>
            <a:ext cx="2617440" cy="2276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фотосинтеза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позволяет растениям преобразовывать солнечный свет, воду и углекислый газ в питательные вещества и кислород. Это процесс лежит в основе всей жизни на Земле.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70% атмосферного кислорода образуется благодаря фотосинтезу растений и водорослей, что обеспечивает дыхание животных и человека.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 цепях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органической материи растениями питает всех последующих обитателей экосистем, сохраняя равновесие и развитие биоразнообразия.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основа жизни на планете
</a:t>
            </a:r>
            <a:endParaRPr lang="en-US" sz="25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обеспечивают большинство кислорода, подчеркивая важность океанов для жизни.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суши и водных растений поддерживает атмосферу и экосистемы Земли.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 растениями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NASA, 2023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первичным источником пищи для растительноядных животных, становясь основой пищевых цепей в природных сообществах.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растительной среды ведет к сокращению численности животных и нарушению баланса экосистем, часто вызывая исчезновение видов.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ландшафта вследствие человеческой деятельности сокращают биоразнообразие, угрожая стабильности природных комплексов.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цепи и устойчивость экосистем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4689" y="366525"/>
            <a:ext cx="3476822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Почвообразование и защита от эрозии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укрепляют почву, предотвращая смывание и выветривание, что сохраняет плодородие и структуру грунта.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Опавшая листва и растительные остатки формируют гумус, обогащая почву питательными веществами и способствуя урожайности.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лесов и саванн определяется климатом и географией каждого региона.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растительных форм отражает климатические и почвенные условия планеты.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растительности по континентам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 по экосистемам, 2022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круговороте воды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транспирацию растения выделяют влагу, способствуя образованию облаков и осадков.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такие как амазонские и сибирские, регулируют влажность и климат на обширных территориях, влияя на глобальные процессы.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задерживают воду в почве, снижая риск засух и наводнений, поддерживая водный баланс экосистем.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с участием растений поддерживает жизнь и устойчивость природных сообществ по всему миру.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67" y="1363076"/>
            <a:ext cx="2668649" cy="21596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145" y="1363076"/>
            <a:ext cx="2668649" cy="21596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растений: от гигантов до миниатюр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природы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Секвойи достигают высоты до 115 метров, являясь одними из самых крупных деревьев на планете. Их возраст порой превышает тысячи лет.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растения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лишайники могут иметь всего несколько миллиметров в высоту, но играют важную роль в экосистемах, защищая почву и поддерживая влагу.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 современные виды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 считается одним из старейших существующих цветковых растений, сохранившихся с древних времён и ценимых за красоту и символизм.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590940"/>
            <a:ext cx="5182677" cy="112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растений для человека
</a:t>
            </a:r>
            <a:endParaRPr lang="en-US" sz="2689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направления использования растений: питание, медицина, материалы и культура.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разнообразные ресурсы, поддерживающие здоровье, быт и традиции 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ФАО, 2023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более 80% глобального объёма пищи, включая основные сельскохозяйственные культуры, такие как рис, пшеница и кукуруза, которые питают миллиарды людей во всём мире.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служит важным источником углеводов и витаминов во многих регионах, особенно в странах с умеренным климатом, где он является основным продуктом питания.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овощи снабжают организм витаминами и пищевыми волокнами, необходимыми для поддержания здоровья и правильного обмена веществ, способствуя укреплению иммунитета.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растительного происхождения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555" y="1348925"/>
            <a:ext cx="2617440" cy="2276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832" y="1348925"/>
            <a:ext cx="2611511" cy="2276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Аспирин из коры ивы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ивы содержит салициловую кислоту, из которой получают аспирин — широко используемое средство для снижения боли и температуры. Применение ивы в лечебных целях известно с древности.
</a:t>
            </a:r>
            <a:endParaRPr lang="en-US" sz="1143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Наперстянка для сердца
</a:t>
            </a:r>
            <a:pPr algn="l" indent="0" marL="0">
              <a:lnSpc>
                <a:spcPct val="90000"/>
              </a:lnSpc>
              <a:buNone/>
            </a:pPr>
            <a:r>
              <a:rPr lang="en-US" sz="45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наперстянка содержит сердечные гликозиды, которые используются при заболеваниях сердца. Его экстракты помогают регулировать сердечный ритм и повышать силу сокращений мышцы.
</a:t>
            </a:r>
            <a:endParaRPr lang="en-US" sz="1093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 при ожогах и ранах
</a:t>
            </a:r>
            <a:pPr algn="l" indent="0" marL="0">
              <a:lnSpc>
                <a:spcPct val="90000"/>
              </a:lnSpc>
              <a:buNone/>
            </a:pPr>
            <a:r>
              <a:rPr lang="en-US" sz="45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 алоэ обладает противовоспалительным и регенерирующим эффектом, поэтому используется для лечения ожогов, порезов и других повреждений кожи, способствуя быстрому заживлению.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 в медицине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источники материалов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является важным строительным материалом и сырьём для изготовления мебели и бумаги, её добывают из хвойных и лиственных пород деревьев.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и лен дают волокна, которые используют для производства текстиля, обеспечивая одежду и ткани для бытового использования.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красители, извлекаемые из растений, применяются в изготовлении красок и тканей, придавая им устойчивые и разнообразные оттенки.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в Африке служит источником не только древесины, но и прочных волокон для изготовления верёвок и снастей, что важно для местных сообществ.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67" y="1363076"/>
            <a:ext cx="2668649" cy="21596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8057" y="1363076"/>
            <a:ext cx="2668649" cy="21596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Эстетическое и культурное значение растений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Новогодняя ёлка — символ праздника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новогодней ёлки — традиция, которая создает атмосферу праздника и собирает семьи вместе. Этот символ природы ассоциируется с теплом и надеждой в зимние дни.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Сакура и японская весна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Цветущая сакура в Японии знаменует начало весны и служит объектом празднований и поэзии. Она отражает красоту природных циклов и глубоко вплетена в культурное сознание народа.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садов и парков в городах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зоны в городах улучшают качество воздуха, создают комфортное пространство для отдыха и помогают снижать стресс у жителей, делая окружающую среду более приятной и гармоничной.
</a:t>
            </a:r>
            <a:endParaRPr lang="en-US" sz="10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растений: цифры и факты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демонстрирующие влияние 1 гектара леса на окружающую среду, подчёркивают его важность для здоровья планеты и людей.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значительно улучшают качество воздуха и климатический комфорт, что делает их ключевыми элементами природной инфраструктуры.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Лесного института Российской академии наук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4689" y="366525"/>
            <a:ext cx="3476822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растений: разрушение среды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в XX веке привела к исчезновению примерно 68% тропических лесов, что угрожает глобальному биоразнообразию и экосистемам планеты.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почвы и воздуха вместе с незаконным сбором редких видов усугубляют угрозы растениям, более 600 видов включены в Красную книгу России из-за риска исчезновения.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растения
</a:t>
            </a:r>
            <a:pPr algn="l" indent="0" marL="0">
              <a:lnSpc>
                <a:spcPct val="90000"/>
              </a:lnSpc>
              <a:buNone/>
            </a:pPr>
            <a:r>
              <a:rPr lang="en-US" sz="104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воздействия и охранные меры
</a:t>
            </a:r>
            <a:endParaRPr lang="en-US" sz="28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780" y="1348925"/>
            <a:ext cx="2617440" cy="227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555" y="1348925"/>
            <a:ext cx="2617440" cy="2276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парков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охраняемых природных территорий помогает сохранить редкие и исчезающие виды растений, поддерживая целостность экосистем и биоразнообразие.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программы защиты
</a:t>
            </a:r>
            <a:pPr algn="l" indent="0" marL="0">
              <a:lnSpc>
                <a:spcPct val="90000"/>
              </a:lnSpc>
              <a:buNone/>
            </a:pPr>
            <a:r>
              <a:rPr lang="en-US" sz="46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регулирует использование растительных ресурсов, предотвращая незаконную вырубку и сбор, а также стимулирует восстановительные мероприятия в пострадавших регионах.
</a:t>
            </a:r>
            <a:endParaRPr lang="en-US" sz="1110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Экоакции и посадка леса
</a:t>
            </a:r>
            <a:pPr algn="l" indent="0" marL="0">
              <a:lnSpc>
                <a:spcPct val="90000"/>
              </a:lnSpc>
              <a:buNone/>
            </a:pPr>
            <a:r>
              <a:rPr lang="en-US" sz="44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экологические акции по посадке деревьев активизируют общественное участие, увеличивают площадь лесов и способствуют формированию устойчивой природной среды.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растений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для сохранения растений?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отношение к природе: следовать правилам поведения в лесу и парках, не повреждать растения и не оставлять мусор в зелёных зонах.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участие: участвовать в школьных и общественных мероприятиях по посадке деревьев и уходу за зелёными насаждениями в своём регионе.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забота: ухаживать за комнатными растениями, сортировать отходы и рассказывать друзьям и одноклассникам о значимости растений для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 на Земле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источник кислорода, питания и лекарств, а также символ красоты и культуры. Сохранение растительного мира — залог будущего планеты и здоровья человечества.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2026-05-07T11:25:26Z</dcterms:created>
  <dcterms:modified xsi:type="dcterms:W3CDTF">2026-05-07T11:25:26Z</dcterms:modified>
</cp:coreProperties>
</file>