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население России во второй половине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хозяйства менял людей, города и повседневную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эпоху Екатерины II, нужно сопоставлять ревизии, губернские описания и налоговые сведения: только так видно не лишь число жителей, но и их состав, занятость и различия между районами.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население: главный вопрос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9190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во второй половине XVIII века расширялась вместе с хозяйством и населением. Однако экономический рост происходил внутри сословного общества, где права и обязанности были распределены неравномерно.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97404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производства оставались разные формы зависимости: крепостной труд, повинности, приписные и наёмные рабочие. Именно они определяли, как создавались богатство и кто его получал.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465617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темы состоит в том, как хозяйственные изменения влияли на численность, состав и размещение жителей. Ответ на него показывает связь экономики с социальной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3506840"/>
            <a:ext cx="396113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презентации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строй определял повседневную жизнь большинства людей: от земли, урожая и повинностей зависели доходы, питание и возможность переселения.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создавали спрос на рабочих рук вне деревни и соединяли разные формы труда — наёмный, крепостной и посессионный.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ярмарки, реки и порты, ускоряя обмен хлебом, металлом и тканями между регионами страны.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пути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Финансы, налоги и городское управление показывают, как государство собирало ресурсы и направляло их на армию, администрацию и строительство.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ресурсы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как основа хозяйства
</a:t>
            </a:r>
            <a:endParaRPr lang="en-US" sz="1573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владели землёй и управляли помещичьими хозяйствами. Их положение обеспечивало доход, власть над крестьянами и участие в местном управлении.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большинство населения и производили основную часть продукта. Их труд поддерживал сельское хозяйство, промыслы и сбор повинностей.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Горожане, купцы и мещане сосредоточивались в торговле, ремесле и службе. В городах быстрее развивались рынок, обмен и специализация труда.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и государственные крестьяне занимали особое место в системе сословий. Их положение определялось не только трудом, но и правовыми ограничениями.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по ревизиям и демографическим обзорам XVIII века; значения приведены ориентировочно.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демографический рост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росла неравномерно: быстрее увеличивались территории с земледелием, торговлей и новыми поселениями.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населения к концу века, что расширяло рынок труда и усиливало переселение внутри империи.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и проблемы учёта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России жило в деревне и было связано с земледелием. Поэтому сельский мир оставался главным источником рабочей силы и налогов.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было меньшинством, но именно в городах концентрировались ремесленники, купцы и административные служащие. Это делало города узлами обмена.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учёта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ревизиях мужчин и женщин часто учитывали по-разному, а часть населения просто выпадала из подсчёта. Из-за этого картина была неполной.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данные не отменяют общей тенденции: рабочие руки были сосредоточены прежде всего в сельском хозяйстве, а не в промышленности.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статистика XVIII века неточна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между ревизиями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Ревизии проводили не постоянно, поэтому между ними возникали большие промежутки. За это время часть людей перемещалась, умирала или переходила в другое сословное положение.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дети и мигранты нередко учитывались хуже, чем взрослые мужчины. Это искажало представление о реальном размере и структуре населения.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сведений историки сопоставляют ревизии с налоговыми книгами, описаниями губерний и данными о городах. Так можно уточнить выводы.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цифры XVIII века нужно читать осторожно: они показывают направление изменений, но не дают абсолютно точной картины.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Крепостной труд и его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зависимость крестьянства влияла на хозяйство и перемещение населения.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основным источником дохода оставалось земледелие. Помещик распределял землю и повинности, а крестьянин нёс основную хозяйственную нагрузку и зависел от местных условий.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повинностей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и оброк по-разному влияли на жизнь населения. В хлебных районах чаще возрастала барщина, а там, где развивались промыслы, помещики охотнее брали оброк.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отдача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зависела от ручного труда, климата и простого инвентаря. Поэтому даже при расширении пашни рост производства оставался ограниченным и неравномерным по регионам.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строй и формы повинностей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млн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жило в Российской империи к концу века по историческим оценкам.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XVIII века хлеб и сырьё всё чаще шли на рынок, а не только для собственного потребления.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оценки по ревизиям и губернским описаниям, конец XVIII века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потрясения как сигнал напряжения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1760–1770-е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выступления и локальные волнения показывали рост недовольства повинностями, рекрутскими наборами и произволом местной администрации. Напряжение на местах накапливалось задолго до крупного кризиса.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восстания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восстания власть усилила административный контроль и пересмотрела порядок управления окраинами. При этом причины недовольства в деревне и на заводах устранены не были.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под руководством Емельяна Пугачёва охватило обширные территории Поволжья, Урала и Приуралья. Оно стало самым крупным социальным потрясением эпохи и затронуло разные сословия.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мануфактурного производства России второй половины XVIII века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и новые формы труда
</a:t>
            </a:r>
            <a:pPr algn="l" indent="0" marL="0">
              <a:lnSpc>
                <a:spcPct val="120000"/>
              </a:lnSpc>
              <a:buNone/>
            </a:pPr>
            <a:r>
              <a:rPr lang="en-US" sz="2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меняли привычный уклад труда: рядом с деревней возникали крупные центры промышленного производства. Это втягивало в работу приписных, посессионных и наёмных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было многоотраслевым, а спрос на рабочие руки рос вне сельского хозяйства. Центры мануфактур связывали деревню, города и государственные нужды.
</a:t>
            </a:r>
            <a:endParaRPr lang="en-US" sz="1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заводы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рудники и заводы работали почти без перерыва: здесь добывали руду, плавили металл и отправляли его дальше по стране. Для казны это был источник вооружения, денег и стратегического сырья.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для государства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 медь были нужны армии, строительству и ремеслу. Поэтому заводские центры получали особое внимание государства, а производство тесно связывалось с военными и хозяйственными задачами империи.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роста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горных предприятиях оставался тяжёлым и зависимым. Наряду с наёмными работниками использовались крепостные и приписные, что позволяло держать выпуск металла, но усиливало социальную жёсткость системы.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как опора державы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209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27570"/>
            <a:ext cx="317700" cy="25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разделяла производство по районам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
</a:t>
            </a:r>
            <a:pPr algn="r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и в соседних районах крепли металлургия, лесные заготовки и обработка сырья. Эти отрасли требовали рабочих рук и связывали заводские поселения с дальними рынками.
</a:t>
            </a:r>
            <a:endParaRPr lang="en-US" sz="1056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портами
</a:t>
            </a:r>
            <a:pPr algn="r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и порты работали на обмен с внешним рынком. Через них проходили товары, которые затем расходились по внутренним ярмаркам и городам.
</a:t>
            </a:r>
            <a:endParaRPr lang="en-US" sz="1056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ремёсел и ткани
</a:t>
            </a:r>
            <a:pPr algn="l" indent="0" marL="0">
              <a:lnSpc>
                <a:spcPct val="9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губерниях заметно развивались текстиль, кожевенное и пищевое производство. Здесь было больше мастерских и мелких предприятий, а спрос на сырьё поддерживал торговлю с деревней.
</a:t>
            </a:r>
            <a:endParaRPr lang="en-US" sz="946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труда
</a:t>
            </a:r>
            <a:pPr algn="l" indent="0" marL="0">
              <a:lnSpc>
                <a:spcPct val="9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районы страны выполняли разные функции, поэтому усиливались перемещения людей. Мастера, рабочие и торговцы искали заработок там, где производство росло быстрее всего.
</a:t>
            </a:r>
            <a:endParaRPr lang="en-US" sz="10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внутренней торговли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Ярмарочный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собирали купцов, ремесленников и крестьян из соседних губерний. Они превращали отдельные районы в единое торговое пространство и делали спрос на товары более устойчивым.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Речные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оставались главными торговыми дорогами. Волга, Днепр и Северная Двина позволяли перевозить зерно, соль, металл и ткани быстрее и дешевле, чем сухопутными путями.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Перевалка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пристани и склады соединяли производство с потреблением. Через них проходили товары, которые затем расходились в уездные центры, помещичьи имения и на рынки окраин.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деревни и города усиливалась благодаря регулярному обмену. Крестьянское хозяйство всё больше зависело от рынков, а город получал продовольствие, сырьё и рабочие руки.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внешняя торговля работала на империю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на запад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Балтику Россия вывозила хлеб, лён, пеньку и железо. Эти товары были востребованы в Европе и приносили государству валютную выручку и политический вес.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порты расширяли торговлю с Черноморским регионом и Средиземноморьем. Это открывало новые каналы для сбыта сельскохозяйственных и сырьевых товаров.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для 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Ввозимые ткани, инструменты и предметы колониальной торговли показывали зависимость от внешних рынков. Импорт дополнял внутреннее производство и обеспечивал спрос городов.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Пошлины и доход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Таможенные пошлины и контроль за оборотом товаров увеличивали доходы казны. Внешняя торговля становилась не только экономическим, но и финансовым ресурсом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13835"/>
            <a:ext cx="4534800" cy="22073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4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финансы Российской империи второй половины XVIII века; данные о подушной подати, косвенных налогах и расходах
</a:t>
            </a:r>
            <a:endParaRPr lang="en-US" sz="45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сборы и основные расходы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расходы государства во второй половине XVIII века показывают, почему налоговое давление ощущалось почти всеми слоями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держался на налогах с населения и торговли, а значительная часть средств уходила на армию и управление. Это усиливало нагрузку на податные сословия.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центры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губернских центрах концентрировались управление, гарнизоны и суды. Сюда стекались чиновники, поставщики и ремесленники, а значит, город жил не только торговлей, но и государственными заказами.
</a:t>
            </a:r>
            <a:endParaRPr lang="en-US" sz="118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узлы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среда делала города узлами обмена. На рынках и пристанях встречались хлеб, металл, ткань и соль, а постоянный оборот поддерживал рост мастерских и складов.
</a:t>
            </a:r>
            <a:endParaRPr lang="en-US" sz="118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и специализация
</a:t>
            </a:r>
            <a:pPr algn="l" indent="0" marL="0">
              <a:lnSpc>
                <a:spcPct val="130039"/>
              </a:lnSpc>
              <a:buNone/>
            </a:pPr>
            <a:r>
              <a:rPr lang="en-US" sz="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ремесленники работали более узко и специализировались по видам продукции. Это помогало качеству и ускоряло обмен, но делало городскую экономику тесно связанной с деревней и окрестными селами.
</a:t>
            </a:r>
            <a:endParaRPr lang="en-US" sz="1079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 лицо городов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с внутренними противоречиями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XVIII века Россия росла и богатела, но развитие держалось на крепостном труде и жёстких повинностях. Эти противоречия подготовили и реформы, и будущие кризисы.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2026-07-26T07:30:29Z</dcterms:created>
  <dcterms:modified xsi:type="dcterms:W3CDTF">2026-07-26T07:30:29Z</dcterms:modified>
</cp:coreProperties>
</file>