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и стихотворение «Умом Россию не понять...»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Тютчева о России, её тайне и особом пути.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поэт, дипломат, мыслитель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жил в XIX веке, служил дипломатом в Европе и писал глубокие стихи о России, человеке и истории. Его лирика удивляет точностью мысли, краткостью формы и силой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1803–1873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Тютчева пришлась на XIX век, время больших перемен в России и Европе.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за границей помогли поэту увидеть Россию со стороны и сильнее почувствовать её своеобразие.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 год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поздний период творчества, когда поэт особенно глубоко размышлял о судьбе страны.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будущем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связан с общественными обсуждениями о реформах, традициях и особом пути России.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образ XIX века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своей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Тютчева, старинный костюм и книги помогают почувствовать атмосферу XIX века. Такой образ сразу связывает поэта с его временем и культурой.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двух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жизнь прошла между Европой и Россией. Визуальные детали подчеркивают, что он наблюдал мир широко, но мысленно всегда возвращался к Родине.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показывает: Россию нельзя понять только холодным рассудком, потому что её история и характер сложнее простой схемы или правила.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 строится на противопоставлении разума и внутреннего чувства. Именно поэтому последние строки звучат как короткое, но очень сильное заключение.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как афоризм: в нескольких словах поэт выражает большую мысль о России, её силе, противоречиях и особой духовной глубине.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раскрывает одну ступень размышления поэта о России.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четырёх строк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противопоставляет сухой расчёт и веру, показывая особый характер России.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«Умом Россию не понять...»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четыре строки, но каждая несёт законченную мысль. Ничего лишнего: смысл сосредоточен в самом главном и поэтому звучит особенно сильно.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противопоставляет разум и веру, обычную мерку и особенность России. Благодаря этому стихотворение сразу запоминается и кажется очень выразительным.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«Россию» возвращает внимание к главному образу. Повтор помогает удерживать тему стихотворения и делает высказывание более цельным.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мудрая формула. Его можно легко запомнить и повторять, потому что смысл выражен ясно, чётко и без длинных объяснений.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короткий текст превращается в философский вывод о России.
</a:t>
            </a:r>
            <a:endParaRPr lang="en-US" sz="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Тютчева Россия показана как страна с особой историей, сильным характером и внутренней глубиной. Поэт не ограничивается описанием быта, а ищет более широкий смысл.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Родина — не только место, где живут люди, но и духовная опора. Поэтому в его лирике Россия часто связана с верой, памятью и ответственностью перед историей.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не пытается упростить образ страны. Напротив, он подчёркивает её сложность, непохожесть на другие государства и способность вызывать не только рассуждение, но и чувство.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его стихи не просто патриотическими, а философскими. В них любовь к Родине соединяется с размышлением о её судьбе и месте в мире.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в лирике Тютчева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XIX века в иллюстрации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равнина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русской равнины хорошо передаёт ощущение простора и бескрайности. Поле, дорога и небо создают образ страны, которую трудно охватить взглядом сразу. Именно такое пространство помогает почувствовать масштаб России в стихотворении Тютчева.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деревня или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деревянные дома или старинный город XIX века напоминают о традиции и истории. Такая сцена показывает, что Россия состоит из разных миров, где рядом существуют древний уклад, движение времени и человеческая память.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 делают иллюстрацию живой и глубокой. Они могут символизировать путь страны, её движение вперёд и одновременно связь с прошлым. Эти детали помогают увидеть Россию не как схему, а как сложный и многогранный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из этого стихотворения стали особенно узнаваемыми и часто цитируются.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«Умом Россию не понять...»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строки превратились в короткую формулу о России. Их легко помнить, поэтому они давно живут не только в литературе, но и в повседневной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9301"/>
            <a:ext cx="4039800" cy="15980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текст построен на точных противопоставлениях и выразительных образах, которые помогают передать главную мысль стихотворения.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953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работают вместе и делают мысль поэта ёмкой, точной и запоминающейся.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«Умом Россию не понять...»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ритм и рифма. Они делают речь плавной и чёткой, а сильное противопоставление помогает сразу заметить главную идею произведения.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очень короткое: в нём только четыре строки. Каждый стих звучит как отдельная мысль, поэтому текст быстро удерживается в памяти даже после первого чтения.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пословицу или мудрое правило. Из-за такой формы строки воспринимаются не как обычное стихотворение, а как законченная и ёмкая мысль.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«верить» у Тютчева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«верить» означает не только религиозную веру. Это ещё и доверие к стране, её истории, людям и внутренней силе народа.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Россию нельзя понять только по внешним признакам. Она сложна, противоречива и не укладывается в простые объяснения или сухие правила.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вера у Тютчева — это способ принять особенность России. Она помогает увидеть в стране глубину, которую не замечает один только расчёт.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аршина как старинной 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Аршин — старая русская мера длины, примерно 71 сантиметр. В стихотворении этот образ показывает: к России нельзя подходить с одной и той же меркой, будто к обычному предмету.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старинную линейку или мерный инструмент, смысл образа станет понятнее. Поэт напоминает: сложные и неповторимые явления нельзя измерять слишком просто.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на уроке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и смысл, и форму короткого стихотворения.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историей России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появилось в 1866 году, когда в стране обсуждали реформы, традиции и будущее России. На фоне таких споров поэт размышляет о пути государства.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лозунг, а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не даёт простого политического ответа и не призывает следовать готовой схеме. Его строки предлагают вдуматься в особенности России и не упрощать её историю.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Европой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службы за границей помог поэту увидеть разницу между европейскими представлениями и российской действительностью. Поэтому в стихотворении особенно заметна тема непохожести России.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выходит за пределы обычной лирики и становится размышлением о народе и государстве. В нём Россия показана как страна с особой историей и характером.
</a:t>
            </a:r>
            <a:endParaRPr lang="en-US" sz="8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сведения помогают быстро вспомнить основные особенности произведения и понять, почему оно стало таким известным.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стихотворении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 объёму стихотворение соединяет философскую мысль, патриотическую тему и афористическую форму.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«Умом Россию не понять...»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не спешить с выводами, когда речь идёт о стране, истории или культуре. Сложные явления требуют внимательного и честного взгляда.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Тютчева напоминают, что большие страны нельзя оценивать по одной простой схеме. У каждой есть своя история, характер и внутренний опыт.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говорить о Родине уважительно и без поверхностных суждений. Это особенно важно, когда люди спорят о прошлом и будущем.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остаётся понятным и сегодня, потому что вопрос о том, как понять свою страну, волнует каждое новое поколение.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строки Тютчева стали частью культурной памяти, потому что в них есть и любовь к Родине, и мудрая осторожность, и мысль о том, что Россию нужно принимать сердцем.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 России: кратко и глубоко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2026-05-22T21:27:30Z</dcterms:created>
  <dcterms:modified xsi:type="dcterms:W3CDTF">2026-05-22T21:27:30Z</dcterms:modified>
</cp:coreProperties>
</file>