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контрастов, расстояний и множества историй.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Америка, где соседствуют контрасты
</a:t>
            </a:r>
            <a:endParaRPr lang="en-US" sz="170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объединяют 50 штатов, огромные пространства и множество людей с разными корнями. Океаны, горы и расстояния усиливают различия в природе, городах, привычках и даже повседневном ритме.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США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континенте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расположены в Северной Америке и занимают большую часть центральной и южной территории континента. Их положение между двумя океанами влияет на торговлю, транспорт и климат.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страна граничит с Канадой, а на юге — с Мексикой. Эти границы важны для экономики, миграции и общения между соседними государствами.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находится отдельно от основной части страны и отделена Канадой. Гавайи лежат в Тихом океане, поэтому они заметно отличаются по природе и образу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регионами делают США особенно неоднородными. В одном районе преобладают крупные мегаполисы, а в другом — малонаселённые пространства, леса или пустыни.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природу США
</a:t>
            </a:r>
            <a:endParaRPr lang="en-US" sz="2956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тянутся вдоль западной части страны и включают высокие горные цепи. Они влияют на климат, водные ресурсы и маршруты дорог и железных дорог.
</a:t>
            </a:r>
            <a:endParaRPr lang="en-US" sz="1139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занимают центральные районы США. Здесь удобно развивать сельское хозяйство, особенно выращивание зерновых культур, потому что рельеф сравнительно ровный и открытый.
</a:t>
            </a:r>
            <a:endParaRPr lang="en-US" sz="941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юго-запада отличаются жарой, сухостью и редкой растительностью. Такие условия требуют экономного использования воды и особых решений в строительстве и транспорте.
</a:t>
            </a:r>
            <a:endParaRPr lang="en-US" sz="108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востока дают древесину, поддерживают биоразнообразие и формируют мягкие, зелёные ландшафты. Они также важны для отдыха, туризма и защиты почв.
</a:t>
            </a:r>
            <a:endParaRPr lang="en-US" sz="108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районы соединяют страну с мировыми морскими путями. Здесь сосредоточены порты, крупные города и многие центры торговли, туризма и рыболовства.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США так сильно меняется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горы, океаны и широта создают разные климатические условия в стране.
</a:t>
            </a:r>
            <a:endParaRPr lang="en-US" sz="140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330 млн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стране, и это создаёт огромный культурный масштаб.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делает США одной из самых крупных и разнообразных стран мира: в городах сосуществуют разные языки, традиции и жизненные уклады.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 переписи населения США (U.S. Census Bureau)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Навахо, чероки и сиу — лишь несколько из сотен народов, живших на этих землях задолго до появления европейцев. У каждого были свои жилища, занятия и представления о мире. Их история помогает понять, что Америка с самого начала была многослойной.
</a:t>
            </a:r>
            <a:endParaRPr lang="en-US" sz="83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до колонистов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приспосабливались к разным природным условиям: одни жили в лесах, другие — на равнинах или в сухих районах. Они выращивали кукурузу, охотились и обменивались товарами. Торговые пути связывали большие территории и разные общины.
</a:t>
            </a:r>
            <a:endParaRPr lang="en-US" sz="83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обмен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потомки коренных народов сохраняют языки, традиции и культурную память. Во многих местах работают музеи, культурные центры и образовательные программы. Они напоминают, что история США началась не с пустого места, а с уже живых и развитых обществ.
</a:t>
            </a:r>
            <a:endParaRPr lang="en-US" sz="83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преемственность
</a:t>
            </a:r>
            <a:endParaRPr lang="en-US" sz="1503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здесь раньше
</a:t>
            </a:r>
            <a:endParaRPr lang="en-US" sz="2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переселение меняло страну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приезжали в колонии и затем в молодые США в поисках земли, работы и религиозной свободы. Первые переселенцы создавали поселения, фермы и местные общины.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иммиграция резко выросла. Новоприбывшие строили железные дороги, работали на фабриках и осваивали быстро растущие города, меняя экономику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XX–XXI веках США продолжили принимать людей со всего мира. Новые поколения открывали компании, школы и культурные центры, усиливая разнообразие общества.
</a:t>
            </a:r>
            <a:endParaRPr lang="en-US" sz="906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языки и традиции сосуществуют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остаётся главным в повседневной жизни, школе и государственном управлении. Он объединяет людей из разных регионов, даже если их семейные истории и привычки сильно отличаются.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испанского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особенно заметен в южных штатах и крупных городах. Он звучит в магазинах, школах, на улицах и в медиа, делая общество более многоязычным.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еде, музыке и праздниках сочетаются традиции многих стран. Поэтому рядом могут существовать семейный ужин, уличный фестиваль и национальный праздник, каждый со своей историей и настроением.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разделение полномочий в США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США распределяются полномочия между федеральным центром и штатами.
</a:t>
            </a:r>
            <a:endParaRPr lang="en-US" sz="133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поправок
</a:t>
            </a:r>
            <a:endParaRPr lang="en-US" sz="5797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Билль о правах США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10 поправок составляют Билль о правах и задают базовые свободы для каждого жителя страны.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Constitution, Bill of Rights (1791)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 помогают распределить полномочия и не дают одной структуре сосредоточить всю власть.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власть разделена между тремя центрами, поэтому решения принимаются не одним человеком, а через систему взаимного контроля.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Constitution; Congress, President, and Supreme Court overviews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года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один президентский срок в США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выбирается на четыре года, поэтому в стране регулярно проходят кампании, дебаты и голосование.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Constitution, Article II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биржах, в банках и стартапах постоянно встречаются риск, конкуренция и новые идеи. Если продукт нужен людям и стоит разумно, у него больше шансов стать успешным.
</a:t>
            </a:r>
            <a:endParaRPr lang="en-US" sz="117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идея становится бизнесом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фермах и в теплицах работают большие хозяйства, а урожай потом попадает в магазины по всей стране. Сельское хозяйство США соединяет современные технологии и огромные расстояния.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техника и супермаркет
</a:t>
            </a:r>
            <a:endParaRPr lang="en-US" sz="15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Голливуд, стриминговые сервисы и музыкальные студии создают продукты, которые смотрят и слушают далеко за пределами страны. Культура здесь тоже стала частью экономики.
</a:t>
            </a:r>
            <a:endParaRPr lang="en-US" sz="114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музыка как индустрия
</a:t>
            </a:r>
            <a:endParaRPr lang="en-US" sz="1503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экономика США
</a:t>
            </a:r>
            <a:endParaRPr lang="en-US" sz="2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крупнейших городах поддерживает метро, пригородные поезда и крупные аэропорты, связывающие разные части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заметно превосходит другие города, но все четыре мегаполиса требуют развитого транспорта и связаны с экономикой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2020 Census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образ США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рок и хип-хоп родились и развивались в США, а потом стали мировым языком музыки. Через них хорошо видно, как разные традиции могут соединяться в одном звучании.
</a:t>
            </a:r>
            <a:endParaRPr lang="en-US" sz="116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 4 июля и День благодарения напоминают о ключевых моментах истории и семейных встречах. В эти дни люди собираются дома, на улицах и в парках.
</a:t>
            </a:r>
            <a:endParaRPr lang="en-US" sz="11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Бейсбол, баскетбол и американский футбол — не просто игры, а важная часть повседневной жизни. Школьные команды, стадионы и телетрансляции объединяют людей в разных штатах.
</a:t>
            </a:r>
            <a:endParaRPr lang="en-US" sz="116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Голливудские фильмы и сериалы сделали американскую культуру узнаваемой во всём мире. Через кино США показывают свои мечты, конфликты, юмор и образ жизни.
</a:t>
            </a:r>
            <a:endParaRPr lang="en-US" sz="12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учатся и что исследуют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есть почти в каждом городе, поэтому образование остаётся частью повседневной жизни большинства семей. Учёба строится по ступеням: начальная школа, средняя и старшая.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заметна в технологиях и космосе: здесь развивались крупные компьютерные компании, интернет-платформы и программы освоения космоса. Эти сферы сделали США одним из научных лидеров.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университеты известны исследованиями и сильной конкуренцией за поступление. Во многих кампусах студенты учатся, живут и работают над проектами, которые потом влияют на науку и бизнес.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 и росту страны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цепочка: от колоний на Атлантическом побережье до независимого государства и его расширения на запад.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изменила страну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войны стал не только спор о рабстве, но и вопрос о том, насколько много власти должны иметь штаты. Этот конфликт расколол страну на Север и Юг.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рабство было отменено, а в Конституцию внесли поправки, изменившие правовой статус миллионов людей. Это стало важным шагом к более равным правилам.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 равенству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следующие десятилетия страна постепенно расширяла участие граждан в политике и защите прав. Эти изменения проходили медленно и часто сопровождались борьбой.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настоящего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гражданских прав до сих пор остаётся значимой, потому что общество продолжает обсуждать справедливость, свободу и равные возможности для всех.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запомнилось о США?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это страна контрастов, где природа, люди, законы и традиции складываются в одну большую историю. Проверьте себя: что вы запомнили о штатах, власти и культуре?
</a:t>
            </a:r>
            <a:endParaRPr lang="en-US" sz="40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2026-07-26T21:44:02Z</dcterms:created>
  <dcterms:modified xsi:type="dcterms:W3CDTF">2026-07-26T21:44:02Z</dcterms:modified>
</cp:coreProperties>
</file>