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влияет на учебу, настроение и планы на будущее.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3. Health is above wealth
</a:t>
            </a:r>
            <a:endParaRPr lang="en-US" sz="439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 говорим о здоровье на английском
</a:t>
            </a:r>
            <a:endParaRPr lang="en-US" sz="2549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здоровья помогает говорить о самочувствии, читать короткие тексты и обсуждать свой опыт. На уроке мы учим полезные слова и простые фразы для реальных жизненных ситуаций.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о здоровье и самочувствии
</a:t>
            </a:r>
            <a:endParaRPr lang="en-US" sz="2373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and well-being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health, healthy, well и fit помогают говорить об общем состоянии человека. Они часто встречаются в советах о режиме дня, питании, движении и привычках, которые поддерживают хорошее самочувствие.
</a:t>
            </a:r>
            <a:endParaRPr lang="en-US" sz="1021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плохо себя чувствует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illness, sick, tired, headache, cough, fever и cold нужна, чтобы описать симптомы. С ней легко сказать, что именно болит или мешает учиться, играть и чувствовать себя нормально.
</a:t>
            </a:r>
            <a:endParaRPr lang="en-US" sz="1074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to feel sick, to have a sore throat, to catch a cold и to go to the doctor встречаются в повседневной речи. Они помогают коротко и понятно описывать ситуацию.
</a:t>
            </a:r>
            <a:endParaRPr lang="en-US" sz="1083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feel unwell, I have a headache, You should rest и Drink more water подходят для устного ответа и диалога. Они учат не только говорить о проблеме, но и давать помощь.
</a:t>
            </a:r>
            <a:endParaRPr lang="en-US" sz="1211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предупреждать болезнь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injury, vitamins и symptoms расширяют тему и показывают, как здоровье связано с профилактикой. Эта лексика помогает объяснять, как сохранить силы и вовремя заметить признаки недомогания.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сон, завтрак, прогулки и чистая вода поддерживают силы в течение дня. Такие привычки работают лучше всего, когда становятся обычной частью школьного расписания.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руки, чистить зубы и следить за чистотой одежды — простые действия, которые защищают от многих проблем. Они занимают мало времени, но дают заметный результат.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мешает здоровью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Недосып, пропуск еды, долгое сидение за экраном и слишком сладкие напитки быстро снижают энергию. Особенно это заметно у подростков, когда нагрузка в школе растет.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здоровья важнее регулярность, чем редкие усилия. Небольшие полезные действия, повторяемые ежедневно, помогают чувствовать себя лучше и легче справляться с учебой.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и вредные привычки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здоровье школьника
</a:t>
            </a:r>
            <a:endParaRPr lang="en-US" sz="254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здоровье подростка больше всего зависит от повседневных привычек, а не от редких действий.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питание дают наибольший вклад, поэтому именно они должны стать основой режима дня.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темы и общим рекомендациям по здоровому образу жизни.
</a:t>
            </a:r>
            <a:endParaRPr lang="en-US" sz="11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нормы и полезные действия
</a:t>
            </a:r>
            <a:endParaRPr lang="en-US" sz="281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привычки поддерживают здоровье и как их можно назвать по-английски.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становится понятнее, когда нормы связаны с простыми действиями и короткими английскими фразами.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темы о здоровом образе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помогает памяти, вниманию и восстановлению сил после учебного дня. Недосып делает человека сонливым, раздражительным и менее собранным на уроках.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нужно подросткам, чтобы лучше учиться и чувствовать себя бодро.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 подростков 11–13 лет по продолжительности сна.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полезная привычка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цели к устойчивому ежедневному действию.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в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ребята выходят во двор и играют в баскетбол. Во время игры они бегают, прыгают и постоянно меняют движение, поэтому тренируются не только мышцы, но и выносливость. Такой активный отдых помогает оставаться бодрыми и лучше спать вечером.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вместо долгого сидения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субботу школьник выбирает велосипедную прогулку вместо долгого времени у компьютера. Дорога в парке дает телу нагрузку, а голове — отдых. Это простой способ быть active каждый день и постепенно keep fit без сложных тренировок.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делами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учебы группа учеников делает короткую разминку во дворе школы. Несколько минут движения разогревают тело, улучшают настроение и подготавливают сердце к работе. Даже обычная прогулка или take a walk уже приносит пользу, если делать ее регулярно.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 здоровье сердца
</a:t>
            </a:r>
            <a:endParaRPr lang="en-US" sz="25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и ее последствия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перерывы помогают сохранить больше сил и снизить неприятные ощущения после долгого сидения.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паузы заметно поддерживают энергию в течение дня и уменьшают усталость к вечеру.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учебная визуализация по теме здорового образа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что полезно есть каждый день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54550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организму нужны вода, каши, овощи, фрукты, молочные продукты, яйца, рыба, мясо и бобовые. Такое питание дает энергию для уроков, прогулок и роста.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162188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breakfast помогает сосредоточиться на первых уроках и дольше не чувствовать голод. Если школьник пропускает утренний прием пищи, ему труднее работать и отвечать на вопросы.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важен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69827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чипсы, фастфуд и большое количество сладостей дают много калорий, но мало пользы. Они не заменяют нормальную еду и быстро вызывают усталость.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ограничить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54576" y="3757206"/>
            <a:ext cx="3998295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еде полезны слова breakfast, lunch, dinner, snack, fruit, vegetables, milk, water и healthy food. Они помогают описывать обычный школьный день простыми фразами.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09881" y="3187512"/>
            <a:ext cx="36873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4572135" y="3757206"/>
            <a:ext cx="3998295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меню не должно быть сложным. Часто самые обычные продукты лучше всего подходят для школы, потому что они сытные, понятные и легко входят в ежедневный режим.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727440" y="3187512"/>
            <a:ext cx="368739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простых продуктов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676" y="1038300"/>
            <a:ext cx="36324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продукты и напитки отличаются по пользе для школьного дня.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обычно содержит меньше сахара и больше питательных веществ, поэтому лучше поддерживает силы, внимание и здоровье зубов.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продуктов по теме раздела «Health is above wealth»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food and less healthy food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36275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способы справиться с ним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Контрольные, домашние задания и нехватка времени часто делают подростка напряженным. Когда дел много, важно не паниковать, а разбивать задачи на небольшие шаги и начинать заранее.
</a:t>
            </a:r>
            <a:endParaRPr lang="en-US" sz="1116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тревога не проходит, полезно to ask for help и обсудить проблему с родителями, учителем или школьным психологом. Поддержка помогает спокойнее смотреть на ситуацию.
</a:t>
            </a:r>
            <a:endParaRPr lang="en-US" sz="1074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расслабление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пауза, прогулка или дыхательные упражнения помогают to relax и to calm down. Даже несколько минут без экрана снижают напряжение и возвращают ясность мысли.
</a:t>
            </a:r>
            <a:endParaRPr lang="en-US" sz="1074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уменьшает усталость и делает настроение ровнее. Когда подросток достаточно спит, ему легче remember material, быть внимательным и не переживать без причины.
</a:t>
            </a:r>
            <a:endParaRPr lang="en-US" sz="1074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 может вызывать ощущение тревоги и снижать желание учиться. Фразы to feel stressed и to be worried хорошо описывают это состояние на уроке английского.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 when you feel sick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если у школьника появились симптомы недомогания.
</a:t>
            </a:r>
            <a:endParaRPr lang="en-US" sz="13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лучше лечения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действует каждый день и помогает уменьшить риск простуды, усталости и пропусков школы без сложных усилий.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привычки — сон, вода, гигиена и движение — дают заметный защитный эффект и экономят время на лечение.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раздела «Health is above wealth»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освещение в classroom помогает меньше уставать и лучше видеть доску. Если света мало, глаза напрягаются, а внимание быстро снижается во время урока.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окно и fresh air поддерживают концентрацию и уменьшают сонливость. В душном помещении труднее работать, особенно на длинных уроках и после перемены.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desk и правильная posture помогают сохранить спину и шею в хорошем состоянии. Если сидеть неровно, появляется усталость и труднее долго оставаться внимательным.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движения между уроками и во время домашних заданий снимают напряжение. Даже короткая разминка помогает чувствовать себя comfortable и работать более спокойно.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и здоровье ученика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богатство не заменяет здоровье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помогают, но не всё решают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действительно позволяют купить лекарства, качественную еду, занятия спортом и медицинскую помощь. Но они не возвращают потерянные силы, время и хорошее самочувствие.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Wealth can support health, but it cannot replace it. Поэтому забота о себе важнее дорогих вещей: именно здоровье делает жизнь более полной и активной.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дает свободу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самочувствие помогает самому выбирать, чем заниматься после школы, как отдыхать и сколько успевать. Здоровый человек чувствует больше энергии и уверенности каждый день.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ограничивает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здоровье подводит, труднее учиться, играть с друзьями, ездить в поездки и строить планы. Хронические проблемы часто заставляют менять привычный ритм и отказываться от интересных дел.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и успех в учебе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режим дня поддерживает concentration и attention, а также помогает не забывать учебный материал перед ответами и контрольными.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привычки полезные, результаты выше; усталость, голод и обезвоживание снижают memory, energy и количество правильных ответов.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 раздела «Health is above wealth»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здоровой недели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 —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простую цель на неделю: sleep 8–10 hours, пить воду и не пропускать завтрак. Начни с одного понятного шага и отметь его выполнение.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Вторник–среда —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полезные действия каждый день: move for 60 minutes, eat fruit or vegetables, go to bed earlier. Регулярность важнее редких больших усилий.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Четверг–пятница —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что получилось лучше всего: I can do this. Если что-то не выходит, упростить план и убрать лишние задачи легче, чем начинать заново.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Суббота–воскресенье — итог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 всю неделю и отметь успехи: I am active, I sleep well. Такой короткий обзор помогает сохранить хорошие habits и подготовиться к следующей неделе.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самым важным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показывает простую истину: здоровье влияет на учебу, настроение, общение и будущее больше, чем деньги. Сильные привычки каждый день делают жизнь свободнее и увереннее.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2026-05-31T05:23:50Z</dcterms:created>
  <dcterms:modified xsi:type="dcterms:W3CDTF">2026-05-31T05:23:50Z</dcterms:modified>
</cp:coreProperties>
</file>