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Тетраэдр: простейший многогранник в стереометрии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тетраэдра 4 треугольные грани, 6 рёбер и 4 вершины — ключ к стереометрии.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тетраэдр важен в школьной геометрии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изучают вместе с призмой и пирамидой: он учит работать с треугольниками в пространстве. Через него легче понять формулу объёма пирамиды. Кроме школы, тетраэдр встречается в химии, кристаллографии и инженерных конструкциях.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— это многогранник, у которого все грани являются треугольниками. У него 4 вершины, 6 рёбер и 4 грани. В отличие от плоских фигур, каждая часть «работает» в пространстве.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любой вершине тетраэдра сходятся три ребра: именно поэтому на одной точке «встречаются» три треугольных грани. Каждая грань имеет три ребра, образующие её треугольный контур.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можно рассматривать как частный случай пирамиды, у которой основание тоже треугольник. Это помогает связать новые термины (грани, рёбра, вершины) с привычной идеей пирамиды.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тетраэдра и его элементы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тетраэдра с обозначением вершин и рёбер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 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обычно подписывают вершины A, B, C и D. Каждая вершина соединена рёбрами с тремя другими: AB, AC, AD, BC, BD и CD. Так легче контролировать структуру фигуры и состав граней.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вершины не лежат в одной 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грань — треугольник: ABC, ABD, ACD и BCD. Пространственное расположение вершин показывает, что они не лежат в одной плоскости. Если бы лежали, получилась бы плоская фигура, а не тетраэдр.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тетраэдра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ключевых элементов тетраэдра и их количества.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действительно минимален по числу граней среди выпуклых многогранников: всего четыре треугольника образуют его поверхность.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геометрия: свойства тетраэдра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тетраэдр остаётся «коробкой» в пространстве: он целиком располагается по одну сторону каждой своей грани. При этом грани всегда сохраняются треугольниками, даже если сам тетраэдр не симметричен.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тетраэдр — частный случай: все 6 рёбер равны, а 4 грани — равносторонние треугольники. Такая строгая симметрия делает геометрию особенно удобной для вычислений и рассуждений.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тетраэдра больше всего симметрий по сравнению с другими тетраэдрами. Из-за равенства рёбер и одинаковости углов он выглядит «наиболее согласованным» и легко распознаётся по форме.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и правильный тетраэдр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тетраэдра, куба и октаэдра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у тетраэдра меньше элементов: стартовать с него проще, чем с куба или октаэдра. Это напрямую влияет на удобство задач.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тетраэдра минимальна: четыре грани задают «поверхность», а число связей между элементами тоже невелико. Поэтому он хорош для первых шагов в стереометрии.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школьного курса геометрии: количества вершин, рёбер и граней тетраэдра, куба и октаэдра.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тетраэдра равна сумме площадей всех его четырёх треугольных граней. Поэтому задача сводится к подсчёту площадей треугольников, а не всей фигуры «целиком».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тетраэдра вычисляют по общей формуле объёма пирамиды: V = 1/3 · Sоснования · h. Здесь Sоснования — площадь основания, а h — высота, опущенная из вершины на плоскость основания.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выбрано как одна из граней, то в качестве Sоснования берут площадь этого треугольника. Высота h должна быть именно перпендикулярной плоскости основания, а не «примерно наклонной».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и объём тетраэдра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объёма тетраэдра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Алгоритм, основанный на формуле V = 1/3 · Sоснования · h.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тетраэдра все 6 рёбер равны, а каждая из 4 граней — равносторонний треугольник. Благодаря этому фигура выглядит максимально «симметричной» и однородной.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тетраэдр: основные свойства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двугранные углы между гранями равны: поворот одной грани относительно другой всегда даёт один и тот же результат. Это позволяет делать одинаковые выводы о положении частей.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тетраэдр имеет 4 оси симметрии: они проходят через вершину и центр противоположной грани. Именно поэтому фигуру можно многократно «совмещать» с самой собой поворотами.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правильный тетраэдр входит в число пяти правильных платоновых тел. Значит, он относится к группе фигур, у которых симметрия сочетается с одинаковостью всех ключевых 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правильного тетраэдра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Вращения сохраняют расстояния между любыми вершинами и рёбрами, поэтому фигура совмещается с исходной без отражений и без изменения ориентации.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вращений образуют всё возможное движение симметрии правильного тетраэдра, причём остальные преобразования не сохраняют структуру граней.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сведения по симметрии платоновых тел; группа вращений правильного тетраэдра порядка 12 (данные обобщены).
</a:t>
            </a:r>
            <a:endParaRPr lang="en-US" sz="7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в химии: молекула метана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43650" y="2083448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метана CH4 тетраэдрическая форма отражает баланс сил: связь углерод—водород направлена так, чтобы центральный атом был окружён четырьмя одинаковыми положениями без «скопления».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43650" y="3257323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H–C–H около 109,5° — следствие стремления валентных электронных пар занять положения с минимальным взаимным отталкиванием, что согласуется с подходом VSEPR для тетраэдрических конфигураций.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46664"/>
            <a:ext cx="251569" cy="223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15" y="2126473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46514"/>
            <a:ext cx="251569" cy="223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в природе и технике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каркасы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Тетраэдрические элементы хорошо работают в пространственных конструкциях: они жёсткие, устойчивы к деформациям и помогают наращивать прочность при разумном расходе материала.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часто служит геометрической основой для схем связей в химии и биомоделировании: форма упрощает понимание направленности взаимодействий без потери наглядности.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Кристаллические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кристаллографии тетраэдры встречаются как фрагменты решёток и разбиения пространства. Такие «кирпичики» позволяют описывать структуру и свойства вещества через геометрию.
</a:t>
            </a:r>
            <a:endParaRPr lang="en-US" sz="112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336518"/>
            <a:ext cx="5597100" cy="11441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и куб: сравнение характеристик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числа вершин, рёбер и граней показывает, почему тетраэдр часто выбирают как стартовую фигуру в стереометрии.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сложнее по числу элементов, тогда как тетраэдр даёт более компактную структуру для первых вычислений и построений в пространстве.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комбинаторных свойствах правильных многогранников (школьный курс стереометрии).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тетраэдр не вырождался, четыре заданные точки должны образовывать ненулевой объём. Проверка обычно опирается на критерий ненулевого смешанного произведения векторов.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четверка точек задаёт геометрию тетраэдра в пространстве, если они не лежат в одной плоскости.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основы аналитической геометрии и критерии невырожденности (учебные материалы по стереометрии).
</a:t>
            </a:r>
            <a:endParaRPr lang="en-US" sz="50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объёма от высоты при фиксированном основании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неизменной площади основания S объём меняется пропорционально высоте h, поэтому график выходит прямой линией и проходит через начало координат.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подтверждает формулу V = 1/3·S·h: любое относительное изменение h даёт такое же относительное изменение V.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непосредственно из формулы объёма пирамиды; построение графика в относительных единицах (S=1).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тетраэдра из треугольного основания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 геометрическому определению тетраэдра.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тетраэдр путают с пирамидой, у которой четырёхугольное основание. Но у тетраэдра все грани — треугольники, и именно это отличает его по структуре и формулам.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тетраэдра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неточность — считать каждый тетраэдр правильным. На практике существуют и неправильные тетраэдры: у них рёбра и грани могут быть неравны, а симметрия ниже.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проводят высоту: она должна опускаться перпендикулярно плоскости основания, а не совпадать с направлением какого-либо ребра. При неверном выборе меняются значения площади и высоты.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ошибаются при невырожденности: если точки лежат в одной плоскости, объём будет нулевым и фигура перестаёт быть тетраэдром. Важно контролировать геометрию при построении по точкам.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555719"/>
            <a:ext cx="5426700" cy="25856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тетраэдре для повторения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воедино основные числа и формулы: они помогают быстро решать типовые задачи и узнавать тетраэдр по описанию.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связывает комбинаторику (4, 6, 4), вычисления объёма и реальные геометрические модели, поэтому его удобно использовать как «опорную» фигуру.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школьной стереометрии и базовым моделям платоновых тел.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тетраэдра объединяет ключевые темы стереометрии: треугольные грани, симметрию и вычисление объёма. Простота структуры позволяет уверенно переходить к более сложным многогранникам.
</a:t>
            </a:r>
            <a:endParaRPr lang="en-US" sz="1222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— ваша отправная точка в пространственной геометрии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2026-05-12T06:21:34Z</dcterms:created>
  <dcterms:modified xsi:type="dcterms:W3CDTF">2026-05-12T06:21:34Z</dcterms:modified>
</cp:coreProperties>
</file>