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о весне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народные фразы о солнце, ручьях и первых цветах.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народ заметил весну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внимательно следили за капелью, таянием снега, прилётом птиц и первой зеленью. Весна помогала начинать полевые работы, поэтому в речи появилось много метких пословиц о смене времён года.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пословица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— это короткое народное изречение с ясным поучительным смыслом. Она говорит просто, но заставляет задуматься и запоминается почти сразу.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 пословице есть ритм, повтор звуков или удачное сравнение. Благодаря этому фраза звучит выразительно и легко ложится на память.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пословицы помогают увидеть, как меняется природа. Они напоминают: после холода приходит тепло, а после зимы — новая жизнь.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показывает себя по шагам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капель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редко приходит сразу. Сначала слышна капель, потом снег становится рыхлым и тяжёлым. По крышам бегут первые струйки воды, и кажется, что зима уже собирает чемоданы.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проталины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земле появляются тёмные пятна проталин. Они словно открывают весне дорогу, а вместе с ними видны мокрая трава и земля, которая скоро станет тёплой и живой.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подснежники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распускаются первые цветы, весна становится совсем заметной. Подснежники выглядят смело и нарядно, будто маленькие смельчаки, которые первыми вышли на встречу солнцу.
</a:t>
            </a:r>
            <a:endParaRPr lang="en-US" sz="10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говорят весенние пословицы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пословицы рассказывают о погоде: о тепле, ветре, дожде и солнечных днях. Так народ подмечал, какой будет весна и когда ждать перемен.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пословицы показывают природу в движении: тает снег, бегут ручьи, поют птицы, зеленеют ветки. В них весна звучит как радостное пробуждение.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пословицы о труде. Они напоминают, что весна — не только красота, но и время работать, готовить землю и не терять ни одного тёплого дня.
</a:t>
            </a:r>
            <a:endParaRPr lang="en-US" sz="98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875" y="1789450"/>
            <a:ext cx="239400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450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2025" y="1789450"/>
            <a:ext cx="239400" cy="239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и тепло в народных словах
</a:t>
            </a:r>
            <a:endParaRPr lang="en-US" sz="2012" dirty="0"/>
          </a:p>
        </p:txBody>
      </p:sp>
      <p:sp>
        <p:nvSpPr>
          <p:cNvPr id="7" name="Text 2"/>
          <p:cNvSpPr txBox="1"/>
          <p:nvPr/>
        </p:nvSpPr>
        <p:spPr>
          <a:xfrm>
            <a:off x="26162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знак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в весенних пословицах почти всегда радует. Оно приносит свет, делает день длиннее и словно говорит: пора просыпаться и улыбаться.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059200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побеждает холод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пригревает солнце, снег начинает сдавать позиции. Народ замечал это очень точно и связывал тёплые дни с началом весенних перемен.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85677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оживает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помогает растениям проснуться. В пословицах оно связано с новой жизнью, свежими силами и радостным ожиданием зелёной травы и цветов.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Талая вода и весенние ручьи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Талая вода — один из самых заметных признаков весны. После зимы во дворах появляются лужи, по дорожкам бегут ручейки, а с крыш звенит капель, как маленький звонкий дождь.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картины легко представить даже без объяснений. Ребёнок может увидеть их сам и сразу понять, почему в пословицах вода часто становится знаком пробуждения и движения.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как вестники весны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птицы возвращаются из тёплых краёв. Их появление будто сообщает: зима отступила, и в небе снова стало оживлённо и шумно.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Пение птиц тоже меняется. Оно становится громче, звонче и веселее, поэтому в пословицах птицы часто звучат как настоящие гонцы весны.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легко запомнить скворцов, грачей и ласточек. Эти птицы давно стали знакомыми весенними героями и часто встречаются в народных выражениях.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прилетают птицы, природа как будто хлопает в ладоши. Такой образ помогает детям почувствовать, что весна — это не только погода, но и радостное движение вокруг.
</a:t>
            </a:r>
            <a:endParaRPr lang="en-US" sz="9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1414670"/>
            <a:ext cx="233700" cy="1869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3066545"/>
            <a:ext cx="233700" cy="1869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8750" y="1405400"/>
            <a:ext cx="205500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8750" y="3057275"/>
            <a:ext cx="205500" cy="205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и важные дела людей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Готовят землю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люди начинают готовить поля к посеву. Народные пословицы напоминают, что хорошую погоду нельзя терять, ведь земля ждёт заботы.
</a:t>
            </a:r>
            <a:endParaRPr lang="en-US" sz="1137" dirty="0"/>
          </a:p>
        </p:txBody>
      </p:sp>
      <p:sp>
        <p:nvSpPr>
          <p:cNvPr id="9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Работают дружно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дела обычно требуют старания всей семьи. Пословицы учат, что совместный труд помогает успеть больше и делает работу легче.
</a:t>
            </a:r>
            <a:endParaRPr lang="en-US" sz="1137" dirty="0"/>
          </a:p>
        </p:txBody>
      </p:sp>
      <p:sp>
        <p:nvSpPr>
          <p:cNvPr id="10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Чинят и проверяют инструменты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работой нужно всё привести в порядок. Поэтому весной люди проверяли орудия труда, чтобы потом трудиться быстро и без лишних хлопот.
</a:t>
            </a:r>
            <a:endParaRPr lang="en-US" sz="1137" dirty="0"/>
          </a:p>
        </p:txBody>
      </p:sp>
      <p:sp>
        <p:nvSpPr>
          <p:cNvPr id="11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Сеют хлеб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связана с посевом хлеба. В народной памяти это очень важное время, когда от труда людей зависит будущий урожай и достаток.
</a:t>
            </a:r>
            <a:endParaRPr lang="en-US" sz="113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звучат пословицы о весне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пословицы обычно короткие и очень точные. В них одно слово цепляется за другое, как капли на крыше, поэтому фраза звучит легко и бодро.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 них есть яркое противопоставление: снег лежал — вода побежала, было холодно — стало тепло. Такие слова рисуют в голове маленькую картинку, и её трудно забыть.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приметы в пословицах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капель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люди замечали, как с крыш начинает капать вода. Это был первый знак того, что мороз слабеет и весна уже рядом.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без календаря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признаки запоминали в пословицах, чтобы не забыть их к нужному времени. Весну узнавали по самому живому природному календарю — по небу, воде и голосам птиц.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ветер и птицы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обращали внимание на ветер и птичий хор. Если становилось теплее и птицы пели громче, значит, перемены в природе уже начались.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учат весенние пословицы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1410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пословицы учат замечать самые маленькие перемены вокруг: капель, проталины, первые листочки. Из таких деталей складывается понимание природы.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0898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напоминают, что после спокойной зимы наступает время движения и дела. Весна приходит не только с красотой, но и с полезной работой.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0386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коротких фразах слышны терпение и уважение к труду. Народ подсказывает: хорошую погоду нужно ценить и использовать вовремя.
</a:t>
            </a:r>
            <a:endParaRPr lang="en-US" sz="986" dirty="0"/>
          </a:p>
        </p:txBody>
      </p:sp>
      <p:sp>
        <p:nvSpPr>
          <p:cNvPr id="7" name="Text 5"/>
          <p:cNvSpPr txBox="1"/>
          <p:nvPr/>
        </p:nvSpPr>
        <p:spPr>
          <a:xfrm>
            <a:off x="261600" y="39874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помогают говорить о мире доброжелательно и мудро. Даже ребёнок понимает: всё в природе идёт своим порядком, и это очень важно.
</a:t>
            </a:r>
            <a:endParaRPr lang="en-US" sz="9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образы в пословицах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луч на снегу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одной короткой фразе солнце может стать главным героем. Оно золотит снег, делает воздух мягче и словно открывает дверь весне. Такой образ легко представить: двор светлеет, а настроение сразу становится радостнее.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Ручей у дорожки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Ручей в пословице всегда оживает. Он бежит, звенит и торопится дальше, будто рассказывает всем о приходе тепла. Ребёнок без труда узнаёт эту картину после таяния снега во дворе или парке.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 на ветке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 в весенней пословице похожа на вестника добрых новостей. Она садится на ветку, поёт и напоминает, что зима уже отступает. Такой образ делает народную фразу лёгкой, живой и очень наглядной.
</a:t>
            </a:r>
            <a:endParaRPr lang="en-US" sz="100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пословицы легко запомнить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пословицах часто есть ритм и созвучие слов. Из-за этого они звучат почти как маленькое стихотворение и быстро прилипают к памяти.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пословица говорит об одном ярком образе: солнце, вода, птицы, тепло. Когда картинка понятна, фразу легко вспомнить даже через долгое время.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очень короткие, поэтому их удобно произносить и повторять. Одна-две строки — и главная мысль уже в памяти.
</a:t>
            </a:r>
            <a:endParaRPr lang="en-US" sz="9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875" y="1789450"/>
            <a:ext cx="239400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8100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935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5325" y="1809190"/>
            <a:ext cx="249900" cy="19992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бывает разной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и солнечная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весна приходит тихо и сразу радует тёплыми днями. В пословицах такой весне особенно подходят свет и ясное небо.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Дождливая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Бывает, что весна больше похожа на мокрый праздник с лужами и каплями. Тогда народные слова напоминают: после дождя земля всё равно оживает.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Ветреная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ветер легко меняет погоду и настроение. Он сушит дорожки, гонит облака и словно спешит скорее открыть дорогу теплу.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Капризная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утром светит солнце, а вечером снова холодно. Такие пословицы учат не удивляться переменам и спокойно ждать настоящей весны.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пословицы и школьная жизнь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литературного чтения весенние пословицы помогают не просто читать, а замечать живые детали. Дети легко связывают слова с тем, что видят за окном школы.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прогулки можно увидеть почки, птиц, первые цветы и мокрые тропинки. Тогда пословица становится понятной и словно оживает прямо перед глазами.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весенних слов в короткой форме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мысль в таких пословицах — надежда. После зимы приходит светлое ожидание, а вместе с ним и радостное настроение.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мысль — пробуждение природы. Всё вокруг начинает двигаться, звенеть, зеленеть и менять свой привычный вид.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мысль — начало новых дел. Весна напоминает: пришло время трудиться, строить планы и смело браться за работу.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весенние пословицы отличаются от зимних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пословицы часто рисуют мороз, снег и тишину. Они звучат спокойно, иногда даже сурово, как сама холодная пора.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пословицы, наоборот, полны движения. В них бегут ручьи, тает снег, расправляют крылья птицы и светлеет небо.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зимних выражениях больше ожидания тепла. В весенних — радость от его прихода, будто природа наконец улыбнулась.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через народные слова легко увидеть смену сезонов. Настроение меняется от холодной неподвижности к оживлению и весёлой суете.
</a:t>
            </a:r>
            <a:endParaRPr lang="en-US" sz="9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весенние пословицы запоминаются лучше всего
</a:t>
            </a:r>
            <a:endParaRPr lang="en-US" sz="18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солнце и тепле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запоминаются пословицы, где весна приходит вместе с солнцем. Такие слова сразу рисуют светлый день и тёплую землю. Они звучат радостно и очень понятно.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воде и птицах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менее ярко звучат выражения о талой воде и птицах. Ручьи, капель и птичий звон делают пословицу живой, почти слышимой на прогулке.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 народной мудрости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о весне учат видеть красоту первых перемен, замечать труд людей и радоваться теплу. В них живёт простая и добрая мудрость, понятная каждому ребёнку.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2026-05-24T01:26:15Z</dcterms:created>
  <dcterms:modified xsi:type="dcterms:W3CDTF">2026-05-24T01:26:15Z</dcterms:modified>
</cp:coreProperties>
</file>