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духовная жизнь и культура первой половины XX века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культурные трансформации под влиянием науки, войн и новых течений.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Бурные события как мировые войны, революции и экономический кризис сформировали новое восприятие искусства и личности, стимулировали глубокие культурные сдвиги и переосмысление ценностей личности в обществе.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исторический фон первой половины века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авангарды: новаторские направления и их создатели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Кубизм: ломающие перспективу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Кубизм, возглавляемый Пикассо и Браком, разрушил традиционные законы перспективы, представив объекты через множество углов одновременно, что изменило художественное восприятие пространства и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прославление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и российский футуризм, с лицами как Ф. Маринетти и В. Маяковский, воспевал технику и стремительное движение, воплощая дух индустриализации и новаторства эпохи.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Дадаизм как протест против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Возникнувший в Цюрихе с Тристаном Тцара, дадаизм отвергал традиционное искусство, отражая шок и пессимизм после Первой мировой, используя хаотичные и абсурдные формы.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 и исследование подсознания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Сюрреалисты, включая Сальвадора Дали и Рене Магритта, обращались к тайнам сновидений и внутреннему миру человека, интегрируя их в символику и искусство нового взгляда.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модернизм: поиски новых смыслов и форм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Джойс и эксперимент с языком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"Улисс" Джеймса Джойса демонстрирует инновационный подход к повествованию, размывая время и пространство, исследует внутренний мир человека с глубоким психологизмом.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Кафка и абсурд бюрократии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Кафки, такие как "Процесс", отражают чувство отчуждения и невозможности контроля над судьбой, показывая кризис идентичности в современном обществе.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символизм и акмеизм в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Анна Ахматова представляют символизм и акмеизм, которые обращаются к духовным исканиям и ясности образов, отражая сложные настроения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времени: основные течения и идеи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Экзистенциализм Сартра и Хайдеггера ставил в центр внимания свободу и ответственность личности, а неопозитивизм Витгенштейна критиковал традиционные метафизические концепты.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века феноменология Эдмунда Гуссерля принесла акцент на субъективный опыт и осмысление сознания, открывая новые горизонты философского познания.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Психоанализ: изучение глубин человеческой психики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Юнг развил теорию коллективного бессознательного и архетипов, что оказало значительное влияние на культуру, искусство и подходы к образованию и воспитанию.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Зигмунд Фрейд ввёл понятия бессознательного, сновидений и детских переживаний как формирующих личность факторов, открыв новые способы понимания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прогресс: изменения общества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автомобильной и авиапромышленности, радио и электричества изменило повседневную жизнь, сделав информацию и технические достижения доступнее массам.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относительности Эйнштейна и квантовая механика расширили научный взгляд, трансформируя философские и культурные парадигмы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первой половины XX века: новаторство и социальный анализ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театр Брехта и театр абсурда Ионеско использовали новые формы постановок для критики общества и исследования абсурда человеческого бытия.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в немецком театре акцентировал эмоциональную выразительность, обостряя восприятие внутренних конфликтов и социальных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изменения: реформы и методики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всеобщего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введена обязательная школа, стандартизированы программы, что обеспечило массовый доступ к базовому образованию и формирование гражданского сознания.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новации и университетское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 Дьюи, Макаренко и Монтессори внедряли практические, коллективные и индивидуальные подходы, расширяя возможности обучения и воспитания в университетах и школах.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культура: формирование и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радио и кинематографа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кино стали основными каналами массовой информации, формируя новые образы и стандарты потребления культуры, делая её доступной широким слоям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фигуры и культурные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Чарли Чаплин и популяризация джаза стали символами эпохи, вплетая в массовую культуру элементы развлечения и новаторства, отражая дух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печатных изданий и журналов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«Time» и «Vogue» распространением моды и новостей о массовой культуре способствовали формированию общественных вкусов и предпочтений.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революции: от академизма до джаза и электроники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Неоклассицизм и авангард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Стравинский и Прокофьев возрождают классические формы, сочетая их с инновационными ритмами и гармониями. Их творчество отражает стремление к обновлению традиций через новаторство и синтез стилей.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Двенадцатитональная техника Арнольда Шёнберга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Шёнберг разработал систему, в которой все 12 тонов хроматической гаммы равноправны. Это революционно изменило музыкальный язык, породив сериальную музыку и расширив выразительные возможности композиторов.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джаза и первые электронные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блюз из афроамериканских сообществ США стремительно завоевали популярность в Европе. Появляются радиотрансляции, а синтезаторы и электронные инструменты начинают трансформировать звучание музыки.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модернизма: новые формы и материалы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Баухаус: функциональность и минимализм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Баухаус, основанная Гропиусом, акцентировала простоту форм и сочетание искусства с промышленным производством. Здания с большой стеклянной площадью и чистыми линиями стали символами нового архитектурного мышления.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в Советском Союзе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архитекторы Мельников и Татлин пропагандировали конструктивизм с акцентом на функциональные формы и использование бетона и стали, создавая здания как выразители социалистических идеалов и прогресса.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Ар-деко и символы американского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ар-деко проявился в величественных небоскребах, таких как Крайслер-билдинг. Декоративная геометрия и использование новейших материалов отражали оптимизм и технологический прогресс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Кинематограф: искусство и инструмент массового воздействия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монтажа и выражение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Эйзенштейн и Кулешов развили монтаж как средство создания эмоционального эффекта и передачи политических посланий, превратив кино в мощный инструмент идеологического влияния.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экспрессионизм и Чарли Чаплин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«Метрополис» Фрица Ланга демонстрирует мрачные футуристические видения. Фильмы Чаплина и Китона совмещают сатиру и эмоциональность, формируя новые стандарты комедийного искусства.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звукового и цветного кино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годов на экраны выходят первые звуковые ленты и цветные фильмы, расширяя выразительные средства кинематографа и делая индустрию более массовой и разнообразной.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культуре: эмансипация и новые возможности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представительницы эпохи — Мария Кюри, лауреат Нобелевской премии, и Вирджиния Вулф, модернистская писательница. Поэтесса Марина Цветаева выразила внутренние конфликты эпохи через поэзию, расширяя границы женского творчества.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женщины добиваются избирательных прав в Англии и США, что открывает для них новые возможности в общественной жизни. Их участие в науке и искусстве становится заметным и критически важным для развития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культурных идей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Плакатное искусство и авангард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Авангардисты, включая художника Дени, использовали плакаты для популяризации своих идей. Эти работы сочетали агитацию с эстетическими новшествами, делая искусство доступным широкой публике.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выставки и радиофестивали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в Париже 1937 года стала платформой для презентации инноваций и национальных культур. Радиофестивали и публичные лекции расширяли культурные горизонты, позволяя массовому слушателю познакомиться с современными достижениями.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идеология: контроль и цензура в 1920–1930-х гг.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нацистской Германии пропагандировалось идеализированное искусство, в то время как 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Советском Союзе социалистический реализм стал обязательной формой искусства, подчёркивающей идеологическую направленность. Художники и писатели подвергались жесткой цензуре и политическому давлению.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поиски: религия, мистика и философия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К. Юнга способствуют интеграции психологии и духовности, обсуждая архетипы и коллективное бессознательное. В обществе возникают дискуссии о границах науки и веры, а также о смысле человеческого бытия.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движения возрождаются, включая протестантские и католические общины, что сопровождается интенсивным интересом к мистике и восточным учениям. Теософское общество становится центром парапсихологических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культурных и художественных экспериментов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появляются новые жанры и медиаформаты, отражающие опыт модернизма. Образовательные практики становятся более открытыми к экспериментам и междисциплинарности, сохраняя влияние модернистских тенденций.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Авангардные идеи внедряются в рекламу, дизайн и массовые коммуникации, используя принципы коллажа и абстракции. Это меняет визуальный язык массовой культуры и коммерческой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культуры: новые горизонты и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американской поп-культуры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музыка, кино и мода стремительно проникают в Западную Европу, формируя новый культурный мейнстрим. Эти влияния меняют локальные традиции и создают глобальный культурный пул.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информационные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и культурные обмены укрепляют связи между странами. Университеты и институции поддерживают взаимопонимание, расширяя горизонты молодежи и специалистов.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Универсализация семейных и социальных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формированию общепринятых ценностей, влияющих на образ жизни и мировоззрение. Эти процессы создают основу для единой глобальной цивилизации с разнообразием локальных особенностей.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культурных преобразований первой половины XX 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эпохи сформировали фундамент современной цивилизации, выражая отказ от традиций и устремления к новаторству. Взаимопроникновение искусств, науки и идеологий открыло путь индивидуальности и плюрализму ценностей.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2026-05-11T06:20:28Z</dcterms:created>
  <dcterms:modified xsi:type="dcterms:W3CDTF">2026-05-11T06:20:28Z</dcterms:modified>
</cp:coreProperties>
</file>