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Клеточное строение листа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из каких клеток состоит лист и какие функции они выполняют.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 так важен для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отвечает за фотосинтез, газообмен и испарение воды. Его клетки работают вместе, чтобы растение росло и получало питание.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(эпидерма)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наружный слой листа. Клетки здесь плотно прилегают и защищают растение от внешних воздействий, предотвращая высыхание и проникновение вредителей.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Мезофилл: палисадная и губчатая паренхима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листа находятся фотосинтезирующие клетки. Палисадная ткань собирает солнечный свет, а губчатая обеспечивает газообмен благодаря межклеточным пространствам.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ксилема и флоэма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 транспортируют воду и минеральные вещества вверх, а органические вещества — вниз, обеспечивая питание всего растения.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листа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(эпидерма)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состоит из плотных клеток без хлоропластов, которые покрывают лист сверху и снизу.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внутренние ткани от повреждений и потери влаги благодаря восковому слою — кутикуле.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снижает испарение и препятствует попаданию патогенов внутрь листа.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 их роль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это специальные поры на кожице, окружённые замыкающими клетками, через которые происходит газообмен с окружающей средой.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количество воды, испаряющейся из листа, и регулируют поступление углекислого газа для фотосинтеза.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устьиц на листе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сторона листа содержит в среднем в 6 раз больше устьиц, чем верхняя, что снижает испарение.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плотность устьиц снизу листа помогает уменьшить потерю воды, сохраняя влагу внутри.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замыкающих клеток устьиц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имеют форму бобов и содержат хлоропласты для фотосинтеза.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Изменяя тургор, они открывают или закрывают устьица в зависимости от условий окружающей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воды и свет влияют на их работу, помогая регулировать газообмен и испарение.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управление позволяет растению адаптироваться к изменяющимся условиям и сохранять влагу.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ткань расположена под верхней кожицей и состоит из плотных вытянутых клеток.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богаты хлоропластами и обеспечивают основной фотосинтез в листе.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мезофилла: палисадная ткань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мезофилла: губчатая ткань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содержит округлые клетки с большим количеством межклеточных пространств для газообмена.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Хлоропластов здесь меньше, но эта ткань позволяет эффективно циркулировать углекислому газу и кислороду.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палисадной и губчатой ткани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строении и функциях двух тканей мезофилла листа.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тканей обеспечивают их специализированные функции в листе.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ксилемы в листе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транспортировку воды и минеральных веществ от корней к листу. Её составляют мёртвые клетки, образующие трубки, по которым жидкость поднимается вверх, обеспечивая питание всех клеток листа.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органических веществ флоэмой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живая ткань, транспортирующая продукты фотосинтеза, в основном сахара, к другим частям растения. Состоят из ситовидных трубок, которые проводят пищу, поддерживая рост и развитие.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ксилема и флоэма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 через клеточные слои листа
</a:t>
            </a:r>
            <a:endParaRPr lang="en-US" sz="258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сахаров внутри листа и механизм испарения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клеток в листе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эпидермы и устьиц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Эпидермальные клетки покрывают поверхность листа, создавая защитный барьер. Замыкающие клетки устьиц регулируют открытие пор для газообмена и контроля испарения.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и проводящие клетки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 содержит фотосинтетические клетки палисадной и губчатой ткани, отвечающие за производство питательных веществ. Проводящие ткани ксилема и флоэма транспортируют воду и продукты фотосинтеза соответственно.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хлоропластов в листе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пигмент хлорофилл, который поглощает световую энергию, необходимую для фотосинтеза, обеспечивая растения питательными веществами.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концентрация хлоропластов находится в палисадной ткани, где происходит интенсивный фотосинтез, что повышает эффективность использования солнечного света.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хлоропласты в губчатой ткани и замыкающих клетках устьиц обеспечивают дополнительное фотосинтетическое производство и регулирование газообмена.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веществ в клетках листа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мезофилла крахмал и сахара накапливаются в виде гранул, обеспечивая растению энергетический резерв для использования в ночное время или при неблагоприятных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клеток содержат органические кислоты, растворённые сахара и воду, поддерживая клеточный тургор и участвуя в обмене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межклеточных пространств в листе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пространства в губчатой ткани обеспечивают свободный воздухообмен между внутренними клетками и атмосферой, поддерживая дыхание и фотосинтез.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эффективной циркуляции углекислого газа к фотосинтетическим клеткам и выводу кислорода, образующегося в процессе фотосинтеза.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через эти пространства происходит испарение воды, способствующее охлаждению листа и поддержанию водного баланса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клеток листа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Кутикула: барьер на поверхности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это восковой слой, покрывающий эпидермис листа. Она эффективно снижает потерю влаги и служит защитой от проникновения патогенов и неблагоприятных факторов окружающей среды.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трихом в защите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Трихомы — это волоски, формируемые на поверхности листа некоторыми растениями. Они снижают испарение воды, отражают избыточное солнечное излучение и могут защищать от насекомых, создавая физический барьер.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ксерофитов эпидерма и кутикула утолщены, что минимизирует испарение воды и помогает выживать в засушливых условиях.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 ксерофитов способен запасать воду, обеспечивая дополнительный ресурс в периоды засухи.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гидрофитов лист более тонкий, что облегчает поглощение кислорода и углекислого газа в водной среде.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межклеточных пространств у гидрофитов облегчает газообмен и способствует поддержанию водного баланса.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клеточного строения листа к окружающей среде
</a:t>
            </a:r>
            <a:endParaRPr lang="en-US" sz="28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клеточном строении листа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Вариегатность возникает при нарушении производства хлорофилла в отдельных клетках, что проявляется белыми или жёлтыми пятнами на листе.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мутации уменьшают фотосинтетическую активность и влияют на эстетический вид растений, часто встречаясь у декоративных комнатных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клеточного строения листа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клеточной организации листа раскрывает основы процессов жизнедеятельности растений и помогает в их защите, улучшении урожайности и создании новых сортов.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2026-05-08T17:05:58Z</dcterms:created>
  <dcterms:modified xsi:type="dcterms:W3CDTF">2026-05-08T17:05:58Z</dcterms:modified>
</cp:coreProperties>
</file>