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ткани растений и животных, их роль в организме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основу живых организмов, обеспечивая их рост, защиту и функционирование.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тканей в эволюции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клеток по функциям стало важным этапом в развитии жизни, позволив растениям и животным сложнее взаимодействовать с окружающей средой и выживать.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ткань? Основные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группа сходных клеток, объединённых общими функциями и строением, создающих определённое межклеточное вещество.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в ткани связаны между собой, что обеспечивает слаженную работу и поддерживает структуру тканей.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 животные ткани отличаются по форме клеток и выполняемым функциям, отражая разные жизненные потребности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тканей растений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— меристема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расположены на ростковых зонах и состоят из мелких активно делящихся клеток, которые обеспечивают рост растений в длину и толщину.
</a:t>
            </a:r>
            <a:endParaRPr lang="en-US" sz="990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— защита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покрывает молодые органы, защищая их от вредителей и потери влаги, а пробка формирует барьер на старых участках растения.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— транспорт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обеспечивают движение воды, минералов и питательных веществ по растению для нормального обмена веществ и роста.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и основная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и склеренхима поддерживают прочность, паренхима участвует в фотосинтезе и запасании питательных веществ.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тканей животных
</a:t>
            </a:r>
            <a:endParaRPr lang="en-US" sz="2745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прилегающие клетки эпителия образуют наружные покровы и выстилки органов, обеспечивая защиту и обмен веществ с окружающей средой.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поддержка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множество: костная, хрящевая, жирова́я; она связывает органы, транспортирует питательные вещества и защищает организм.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движение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 сократительными клетками обеспечивают движение тела и органов, разделяются на скелетную, гладкую и сердечную мышцы.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нейронов, которые проводят электрические импульсы, и глиальных клеток, поддерживающих нейроны в нервной системе.
</a:t>
            </a:r>
            <a:endParaRPr lang="en-US" sz="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тканей в растениях и животных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отражают доминирование тканей, поддерживающих функции дыхания, питания и движения у каждого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больше ориентированы на фотосинтез и транспорт внутри, а животные — на движение и структурную поддержку.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растений: структура и роль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состоят из мелких, активно делящихся клеток с крупным ядром и тонкими клеточными оболочками, что способствует быстрому росту.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сосредоточены в верхушках побегов и корней, а также в камбии, обеспечивая увеличение размеров растения.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меристем — выработка новых клеток для роста и восстановления поврежденных участков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растений: защитные свойства
</a:t>
            </a:r>
            <a:endParaRPr lang="en-US" sz="2895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покрывает молодые части растения, предотвращая потерю воды и защиту от микробов и вредителей, сохраняя внутренние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формирует защитный слой на старых органах, а устьица, встроенные в покровы, регулируют газообмен и испарение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растений: особенности ксилемы и флоэмы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сосудов и трахеид с утолщёнными стенками, перенося воду и минеральные вещества от корня к листьям.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представляет собой систему ситовидных трубок и клеток-спутниц, которая переносит органические вещества от листьев ко всем частям растения.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Обеспечивая двунаправленный транспорт, эти ткани поддерживают жизнедеятельность и рост всего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— паренхима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заполняет внутренние пространства растения, участвует в фотосинтезе и накоплении запасных веществ. Ее клетки имеют тонкие стенки и способны к делению.
</a:t>
            </a:r>
            <a:endParaRPr lang="en-US" sz="997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— колленхима и склеренхима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обеспечивают прочность и упругость растения. Колленхима состоит из живых, утолщённых клеток, а склеренхима — из мертвых с толстыми стенками.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 механическая ткани растений: функция и строение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растительных тканей: схема и примеры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и их функции в растительном организме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животных: особенности и примеры
</a:t>
            </a:r>
            <a:endParaRPr lang="en-US" sz="2883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тело и внутренние органы, выступая барьером от повреждений и патогенов. Клетки плотно сомкнуты, обеспечивая эффективную защиту и изоляцию тканей от внешней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включают защиту, выделение секрета и всасывание веществ. Эпителий отсутствует кровеносных сосудов, клетки питаются через диффузию из нижележащих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животных: структура и функции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различных видов: костная и хрящевая обеспечивают опорную функцию благодаря плотной межклеточной матрице. Образуют скелет и поддерживают органы.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хранит энергию и выполняет защитную амортизирующую роль, а также способствует терморегуляции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— жидкие соединительные ткани, обеспечивающие транспорт питательных веществ, кислорода и иммунных клеток по всему организму.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соединительной ткани играет ключевую роль в обеспечении прочности и гибкости тканей, а также участвует в клеточном обмене.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скелетные мышцы, управляемые сознательно. Клетки длинные и многоядерные. Позволяет выполнять сложные движения тела и поддерживать позу.
</a:t>
            </a:r>
            <a:endParaRPr lang="en-US" sz="81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Располагается в стенках внутренних органов и сосудов. Клетки имеют одно ядро и неспособны к произвольному сокращению. Обеспечивает движение веществ внутри тела.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тип мышечной ткани, образующий миокард сердца. Клетки непроизвольно сокращаются, обеспечивая регулярную работу сердца и поддержание кровотока.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мышечной ткани и их функции у животных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клетки передачи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элементы нервной системы, передающие электрические сигналы. Обеспечивают связь между разными частями тела и координацию функций.
</a:t>
            </a:r>
            <a:endParaRPr lang="en-US" sz="895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— опорники нейронов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и питают нейроны, создают защитный барьер и участвуют в метаболизме. Критически важны для нормального функционирования нервной ткани.
</a:t>
            </a:r>
            <a:endParaRPr lang="en-US" sz="960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и функции нервной ткани животных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тканей в организме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основных типов тканей для поддержания жизни организма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118" y="1407600"/>
            <a:ext cx="3456865" cy="232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функции тканей растений и животных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тканей, примеров в растениях и животных, и их главных функций.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выполняют сходные функции, адаптируясь к среде, что отражает особенности строения у растений и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Федеральный образовательный стандарт
</a:t>
            </a:r>
            <a:endParaRPr lang="en-US" sz="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тканей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полностью восстанавливать утраченные части благодаря активной меристеме. Деление клеток в зонах роста помогает быстро восстановить поврежденные органы.
</a:t>
            </a:r>
            <a:endParaRPr lang="en-US" sz="963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восстанавливают некоторые ткани, например кожу и печень. У ряда видов возможно отращивание хвоста благодаря специальным клеткам и процессам регенерации.
</a:t>
            </a:r>
            <a:endParaRPr lang="en-US" sz="99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 у растений и животных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тканей: значение для развития и выживания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структурную основу организма, поддерживая его рост и развитие на клеточном уровне. Без тканей невозможна организация органов и 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тканей включают защиту от внешних воздействий и обмен веществ, что поддерживает гомеостаз организма в различных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нервной и мышечной тканям организм реагирует на раздражители и обеспечивает движение, поддерживая жизнедеятельность.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 помогает понимать болезни и разрабатывать медицинские и биотехнологические методы для сохранения здоровья и повышения урожайности.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изучения тканей в биологии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раскрывает ключевые аспекты строения и функций организмов. Эти знания важны для медицины, сельского хозяйства и экологии, способствуя улучшению качества жизни и сохранению природы.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2026-05-09T06:00:36Z</dcterms:created>
  <dcterms:modified xsi:type="dcterms:W3CDTF">2026-05-09T06:00:36Z</dcterms:modified>
</cp:coreProperties>
</file>