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герои, смешные истории и важные уроки детства.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об Эдуарде Успенском
</a:t>
            </a:r>
            <a:endParaRPr lang="en-US" sz="288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которого любят поколения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Успенский создал героев, которых знают и читают в семье, в школе и по мультфильмам.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детства Эдуард Успенский любил придумывать истории, замечал смешные детали и умел смотреть на обычные вещи с улыбкой.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Московском авиационном институте, но выбрал не технику, а литературу. Ему были ближе книги, фантазия и работа для детей.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Наблюдательность, чувство юмора и богатое воображение помогли ему создать героев, которые говорят и ведут себя очень живо, как настоящие люди.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путь к писательству
</a:t>
            </a:r>
            <a:endParaRPr lang="en-US" sz="293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появился Чебурашка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 большими ушами
</a:t>
            </a:r>
            <a:pPr algn="l" indent="0" marL="0">
              <a:lnSpc>
                <a:spcPct val="100000"/>
              </a:lnSpc>
              <a:buNone/>
            </a:pPr>
            <a:r>
              <a:rPr lang="en-US" sz="16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Чебурашка сразу запоминается своим необычным видом и добрым характером. Он кажется немного неуклюжим, но всегда тянется к дружбе и теплу. Именно поэтому дети быстро полюбили этого героя и стали узнавать его с первой страницы.
</a:t>
            </a:r>
            <a:endParaRPr lang="en-US" sz="1615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Друг, которого хочется обнять
</a:t>
            </a:r>
            <a:pPr algn="l" indent="0" marL="0">
              <a:lnSpc>
                <a:spcPct val="100000"/>
              </a:lnSpc>
              <a:buNone/>
            </a:pPr>
            <a:r>
              <a:rPr lang="en-US" sz="16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Чебурашкой всегда есть Крокодил Гена, спокойный и надёжный друг. Вместе они попадают в смешные ситуации, но находят добрые решения. В их историях особенно заметно, как важны забота, верность и умение помогать.
</a:t>
            </a:r>
            <a:endParaRPr lang="en-US" sz="165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 Гена и его друзья
</a:t>
            </a:r>
            <a:endParaRPr lang="en-US" sz="3442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читатели познакомились с Геной, Чебурашкой и Шапокляк как с очень разными, но яркими персонажами.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приключения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начались истории с неожиданными поворотами, в которых герои спорят, ошибаются и учатся понимать друг друга.
</a:t>
            </a:r>
            <a:endParaRPr lang="en-US" sz="1795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всегда побеждают дружба, помощь и умение исправлять плохие поступки.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всё по-настоящему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Дядя Фёдор у Успенского самостоятельный и серьёзный не по возрасту. Он умеет принимать решения и заботиться о порядке, как взрослый, но остаётся очень добрым мальчиком.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Простоквашино и дядя Фёдор
</a:t>
            </a:r>
            <a:endParaRPr lang="en-US" sz="3158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Дружная команда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Матроскин и пёс Шарик делают жизнь в Простоквашино весёлой и уютной. Они спорят, но всегда остаются одной командой и вместе решают домашние дела.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525064"/>
            <a:ext cx="657000" cy="52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1314" y="1451264"/>
            <a:ext cx="652162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7953" y="1451264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95864"/>
            <a:ext cx="657000" cy="5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легко запомнить книги Успенского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диалоги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часто разговаривают коротко и по делу. Из-за этого текст читается легко, а сцены сразу становятся понятными и похожими на настоящий разговор.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много смешных моментов и неожиданных реплик. Юмор помогает детям не уставать при чтении и лучше запоминать персонажей и события.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Успенского есть выражения, которые хочется повторять. Они звучат просто, ритмично и очень подходят для чтения вслух на уроке.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Чебурашка, Матроскин и другие персонажи отличаются друг от друга характером и привычками. Поэтому их легко представить и трудно перепутать.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историях Успенского герои часто сначала спорят или ошибаются, но потом понимают, как важно уважать других и отвечать за свои поступки.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его книгах не просто слово. Герои помогают друг другу, делятся делами и вместе справляются даже с трудными и смешными ситуациями.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весёлая история заканчивается важным выводом: доброта, честность и умение исправлять ошибки делают человека сильнее и лучше.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Добро, дружба и ответственность
</a:t>
            </a:r>
            <a:endParaRPr lang="en-US" sz="286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 по книгам писателя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Чебурашка на экране
</a:t>
            </a:r>
            <a:pPr algn="l" indent="0" marL="0">
              <a:lnSpc>
                <a:spcPct val="100000"/>
              </a:lnSpc>
              <a:buNone/>
            </a:pPr>
            <a:r>
              <a:rPr lang="en-US" sz="6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Чебурашке и Крокодиле Гене стали известны благодаря мультфильмам. На экране герои ожили, и их добрые характеры стали ещё заметнее. После этого многие дети захотели прочитать книги сами.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Простоквашино в кадре
</a:t>
            </a:r>
            <a:pPr algn="l" indent="0" marL="0">
              <a:lnSpc>
                <a:spcPct val="100000"/>
              </a:lnSpc>
              <a:buNone/>
            </a:pPr>
            <a:r>
              <a:rPr lang="en-US" sz="6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 о Простоквашино помогли зрителям полюбить дядю Фёдора, Матроскина и Шарика ещё сильнее. Их смешные разговоры, домашние заботы и дружба легко запоминаются. Поэтому эти герои знакомы даже тем, кто давно не читал книгу.
</a:t>
            </a:r>
            <a:endParaRPr lang="en-US" sz="114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мультфильм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история есть и на страницах, и в анимации, её легче сохранить в памяти. Успенский стал одним из тех писателей, чьи персонажи живут сразу в двух мирах — книжном и мультяшном.
</a:t>
            </a:r>
            <a:endParaRPr lang="en-US" sz="121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Успенский писал не только повести, но и весёлые стихи. Их удобно читать вслух, потому что ритм помогает запомнить строки и делает чтение живым.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часто встречаются рифмы и смешные повторы. Они звучат легко, а дети быстрее улавливают шутку и смысл каждого слова.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и короткие шуточные тексты особенно нравятся младшим школьникам. Их можно разучивать наизусть, использовать в играх и рассказывать на уроках литературного чтения.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словами делает произведения Успенского яркими и необычными. Благодаря этому даже маленький текст становится запоминающимся и вызывает улыбку.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считалки и игра словами
</a:t>
            </a:r>
            <a:endParaRPr lang="en-US" sz="287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800" y="1495030"/>
            <a:ext cx="700500" cy="5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00" y="1430330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герои Успенского кажутся живыми
</a:t>
            </a:r>
            <a:endParaRPr lang="en-US" sz="2197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Спорят и разговаривают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Успенского постоянно ведут смешные диалоги, перебивают друг друга и спорят по мелочам. Благодаря этому читатель слышит их как настоящих собеседников и легко понимает их настроение.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и исправляются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могут поступить неудачно, обидеть друга или забыть о деле, но потом признают ошибку. Такая честность делает истории правдивыми и помогает детям увидеть, как исправлять свои поступки.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Остаются близкими детям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героя свой характер: один хозяйственный, другой упрямый, третий мечтательный. Из-за этого они напоминают знакомых людей и быстро становятся для детей понятными, добрыми и любимыми.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выглядело время, в котором писал Успенский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книга и вечерний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5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XX века чтение дома было особой семейной традицией. Вечером дети слушали сказки, а потом сами начинали пересказывать любимые истории. В такой атмосфере особенно хорошо звучали тёплые и смешные книги Успенского.
</a:t>
            </a:r>
            <a:endParaRPr lang="en-US" sz="1554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Мультфильмы, которые ждали всей семьёй
</a:t>
            </a:r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 всё больше детей знакомились с героями не только на страницах, но и на экране. Мультфильмы помогали запомнить характеры персонажей, их голоса и привычки. Поэтому истории Успенского быстро становились частью общего детского мира.
</a:t>
            </a:r>
            <a:endParaRPr lang="en-US" sz="152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60366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всенародной известности
</a:t>
            </a:r>
            <a:endParaRPr lang="en-US" sz="2892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42125" y="1205100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самые известные герои Успенского. Его книги начинают активно читать детям, а смешные и добрые персонажи быстро привлекают внимание.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42125" y="2365925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— экранизации и новые издания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Чебурашке и Простоквашино выходят на экран и становятся ещё популярнее. Книги переиздаются, а герои узнаются с первого взгляда.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542125" y="3526750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нескольких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персонажи Успенского превращаются в символы детства. Их продолжают читать, смотреть и обсуждать в семье, школе и на праздниках.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героев Успенского легко запоминаются, потому что они короткие, точные и очень живые. Их хочется повторять вслух, как маленькую шутку из любимой книги.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Запоминающиеся фразы и цитаты
</a:t>
            </a:r>
            <a:endParaRPr lang="en-US" sz="2820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диалогах писателя много слов, которые сразу рисуют характер персонажа. Одна реплика может показать упрямство, доброту или смешную растерянность лучше длинного описания.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помогают детям не только смеяться, но и узнавать героя по голосу. Поэтому цитаты из книг живут долго и передаются от старших к младшим.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истории для чтения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Успенского легко читать вслух, потому что они короткие, ясные и построены на знакомых детям ситуациях. В них много диалогов, поэтому слушать их особенно интересно.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 обсуждения и игры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книги удобно обсуждать на уроке и разыгрывать по ролям. Герои говорят по-разному, быстро запоминаются и помогают детям без труда включаться в чтение и инсценировку.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405775"/>
            <a:ext cx="59388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книги любят в школе
</a:t>
            </a:r>
            <a:endParaRPr lang="en-US" sz="287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Успенский показал, что детская книга может быть весёлой и при этом умной. В его историях смех всегда соседствует с важным жизненным смыслом.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создал героев, которые учат дружить, договариваться и отвечать за свои поступки. Эти качества остаются важными для детей и сегодня.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умел говорить с юными читателями простым языком, без нравоучений. Поэтому его книги читаются легко, а уроки запоминаются надолго.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доброты, юмора и узнаваемых характеров делает его творчество живым. За это Успенского продолжают читать в семье и в школе.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 писателе
</a:t>
            </a:r>
            <a:endParaRPr lang="en-US" sz="300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герои Успенского живут сегодня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которые снова и снова переиздают
</a:t>
            </a:r>
            <a:pPr algn="l" indent="0" marL="0">
              <a:lnSpc>
                <a:spcPct val="100000"/>
              </a:lnSpc>
              <a:buNone/>
            </a:pPr>
            <a:r>
              <a:rPr lang="en-US" sz="6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Успенского выходят в новых изданиях и остаются на полках детских библиотек и магазинов. Ребята знакомятся с ними так же охотно, как и раньше. Простые сюжеты и яркие герои не теряют своей силы.
</a:t>
            </a:r>
            <a:endParaRPr lang="en-US" sz="1162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и в школьном зале
</a:t>
            </a:r>
            <a:pPr algn="l" indent="0" marL="0">
              <a:lnSpc>
                <a:spcPct val="100000"/>
              </a:lnSpc>
              <a:buNone/>
            </a:pPr>
            <a:r>
              <a:rPr lang="en-US" sz="6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писателя появляются в театральных постановках, утренниках и школьных мероприятиях. Дети с удовольствием распределяют роли, придумывают костюмы и повторяют знакомые реплики. Так книги превращаются в живое совместное действие.
</a:t>
            </a:r>
            <a:endParaRPr lang="en-US" sz="114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Мультфильмы, которые узнают с первого кадра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Чебурашка, Крокодил Гена и жители Простоквашино по-прежнему любимы зрителями. Даже современные дети быстро узнают их образы и с интересом открывают для себя старые истории. Это помогает творчеству Успенского жить дальше.
</a:t>
            </a:r>
            <a:endParaRPr lang="en-US" sz="108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об Успенском живёт в книгах, которые читают дома, в классе и в библиотеке. Когда ребёнок смеётся над его героями, история остаётся в сердце.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играют мультфильмы и инсценировки. Они помогают новым читателям увидеть персонажей, услышать их голоса и захотеть снова открыть книгу.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меньше значит семейное чтение. Если взрослые делятся любимыми эпизодами и цитатами, дети чувствуют, что эти истории важны для нескольких поколений.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 память о писателе
</a:t>
            </a:r>
            <a:endParaRPr lang="en-US" sz="26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1937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рождения писателя напоминает, с какого времени начался путь к книгам, мультфильмам и персонажам, которых знают и любят до сих пор.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в этом году родился Эдуард Успенский, который подарил детям героев, ставших частью культуры нескольких поколений.
</a:t>
            </a:r>
            <a:endParaRPr lang="en-US" sz="1641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Эдуарде Успенском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Успенский — писатель, которого помнят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Успенский оставил детям добрые и смешные книги, где дружба, честность и взаимопомощь всегда важнее ссор. Поэтому его герои продолжают жить в памяти читателей.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2026-05-24T06:34:13Z</dcterms:created>
  <dcterms:modified xsi:type="dcterms:W3CDTF">2026-05-24T06:34:13Z</dcterms:modified>
</cp:coreProperties>
</file>