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Хронология: порядок событий во 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20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события складываются в понятную последовательность.
</a:t>
            </a:r>
            <a:endParaRPr lang="en-US" sz="4337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 жизни и учёбе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нужна не только на уроках истории: она помогает разбираться в биографиях, литературных сюжетах, научных открытиях и даже в собственных планах.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хронология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упорядочивает факты по времени и показывает, что произошло раньше, позже или одновременно. Она превращает разрозненные сведения в осмысленную последовательность.
</a:t>
            </a:r>
            <a:endParaRPr lang="en-US" sz="1278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фактами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помогает замечать связи между событиями. Когда понятен временной порядок, легче объяснить причины, последствия и совпадения внутри одного процесса.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 этапы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простого списка, хронология учитывает не только сами факты, но и их протяжённость. Поэтому видно, где событие краткое, а где процесс длительный.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хронология позволяет увидеть, как одно событие подготовило другое и к чему привели изменения. Без порядка дат трудно понять причину и результат.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она показывает последовательность этапов открытия: наблюдение, гипотезу, эксперимент и вывод. Так проще проследить развитие идеи и вклад разных исследователей.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хронология помогает анализировать сюжет и судьбу героя, особенно если автор использует воспоминания, скачки во времени или несколько линий повествования.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временной порядок нужен для задач, дедлайнов и личных проектов. Он помогает распределять шаги, не забывать сроки и контролировать прогресс.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хронология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таймлайн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 — это сам факт, который нужно зафиксировать. Формулировка должна быть короткой и точной, чтобы сразу было понятно, что именно произошло.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или интервал задают место события на шкале времени. Даже если точный день неизвестен, достаточно года, века или диапазона, чтобы сохранить порядок.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источник уточняют контекст и подтверждают достоверность. Без них таймлайн выглядит неполным, а спорные сведения трудно проверить или сравнить.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на шкале показывает связь между событиями визуально. Благодаря этому легче заметить последовательность, совпадения и длинные промежутки без лишних объяснений.
</a:t>
            </a:r>
            <a:endParaRPr lang="en-US" sz="12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хронологии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форматы хронологии: они отличаются тем, как показывают один процесс, несколько линий событий или разные стороны одной 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выбирают по задаче: последовательность, сравнение или анализ от результата к началу.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 и общим правилам построения таймлайнов.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собирать факты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надёжных источников: учебника, документа, энциклопедии, музейного сайта или проверенной научно-популярной статьи. Это снижает риск ошибки ещё до составления таймлайна.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неопределённость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Сомнительные или приблизительные даты лучше помечать сразу. Так таймлайн остаётся честным: он показывает степень уверенности, а не создаёт ложную точность.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каждый факт минимум по двум независимым источникам. Если данные расходятся, нужно выяснить причину расхождения, а не выбирать удобную дату без проверки.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даты на таймлайне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точность ниже, используют век или его часть. Такой формат подходит для больших исторических периодов и длинных процессов.
</a:t>
            </a:r>
            <a:endParaRPr lang="en-US" sz="1178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без 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отсутствии точного дня события располагают по более крупной единице времени. Таймлайн остаётся понятным и не обещает лишней точности.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только год, указывают именно его. Это сохраняет общий порядок событий, даже когда день и месяц установить невозможно.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
</a:t>
            </a:r>
            <a:pPr algn="l" indent="0" marL="0">
              <a:lnSpc>
                <a:spcPct val="100000"/>
              </a:lnSpc>
              <a:buNone/>
            </a:pPr>
            <a:r>
              <a:rPr lang="en-US" sz="57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дата примерная, её обозначают как диапазон или приблизительный срок. Важно не выдавать оценку за точное значение.
</a:t>
            </a:r>
            <a:endParaRPr lang="en-US" sz="11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век, период: как читать дату
</a:t>
            </a:r>
            <a:endParaRPr lang="en-US" sz="1781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показывает базовый порядок событий и подходит для сравнения близких по времени фактов. Но он не всегда раскрывает длительность процесса или его этапы.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Период, например «вторая половина века», даёт ориентир для длительных процессов. При чтении таких дат важно не смешивать разную точность и не делать лишних выводов.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обозначает более крупный исторический отрезок и помогает видеть общую рамку развития. Однако при таком масштабе нельзя переставлять события без дополнительной проверки.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пересекающихся событий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выстраивания пересекающихся процессов по 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создания таймлайна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первичных сведений к читаемой временной линии: каждый шаг снижает риск ошибок и делает последовательность событий прозрачной.
</a:t>
            </a:r>
            <a:endParaRPr lang="en-US" sz="988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событий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упорядочить, чтобы определить начало, середину, завершение и пересечения во времени.
</a:t>
            </a:r>
            <a:endParaRPr lang="en-US" sz="192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важно увидеть структуру процесса, а не просто расставить факты по строке.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задание к уроку по хронологии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фрагмента одной биографии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 героя почти ничего не выделяет его среди других: короткое детство, первые интересы, обычная школа. Именно здесь на таймлайне важно показать отправную точку, с которой начнётся дальнейший рост и появятся первые ориентиры.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Отправная точка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обучение, первые попытки и первое заметное достижение. На временной линии этот участок помогает увидеть переход от подготовки к самостоятельному действию, когда появляются навыки, опыт и первая проверка результата.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становления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наступает пик: главный успех, признание и новое открытие, которое меняет ход истории героя. Завершение таймлайна показывает спад или итог, чтобы читатель увидел не только факт победы, но и весь путь к ней.
</a:t>
            </a:r>
            <a:endParaRPr lang="en-US" sz="886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и итог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аккуратного оформления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Читаемость прежде всего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уменьшайте текст ради количества фактов. Если на схеме слишком много элементов, лучше сократить перечень и сохранить читаемость, чем превратить линию в плотный список.
</a:t>
            </a:r>
            <a:endParaRPr lang="en-US" sz="1065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Согласованный дизайн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похожих событий используйте один стиль значков и ограниченную палитру. Так таймлайн выглядит собранно, а зрителю проще различать типы событий и этапы процесса.
</a:t>
            </a:r>
            <a:endParaRPr lang="en-US" sz="1084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Лаконичные подписи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подписи читаются лучше длинных абзацев. Оставляйте только главное: дата, событие, при необходимости — место или краткое пояснение, без перегрузки второстепенными деталями.
</a:t>
            </a:r>
            <a:endParaRPr lang="en-US" sz="967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масштаб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одинаковый масштаб от начала до конца, чтобы события не «съезжали» визуально. Равные интервалы помогают быстро понять длительность этапов и сравнить их между собой.
</a:t>
            </a:r>
            <a:endParaRPr lang="en-US" sz="10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 смысл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Построить хронологию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задайте основную линию времени и разложите события без пропусков. Это сохраняет объективный порядок и не позволяет визуальным связям подменить саму последовательность фактов.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Назвать этапы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выделить этапы: начало, развитие, кульминацию и итог. Такие подписи уместны только тогда, когда они точно соответствуют реальному ходу событий.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Показать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отметьте, где одно событие вызывает другое, а где процессы идут параллельно. Для этого подойдут стрелки, цветовые акценты или объединение связанных блоков.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Сохранить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проверьте, не нарушены ли даты и не стало ли слишком много условных обозначений. Таймлайн должен объяснять связи, а не усложнять понимание.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способы их исправить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ошибок помогает быстрее замечать слабые места в собственной работе и исправлять их до сдачи таймлайна.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связаны не с темой, а с проверкой: достаточно сверить порядок, источники и объём информации.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критерии анализа таймлайна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6706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что события идут в правильной последовательности и ни одно не выпадает из общей логики процесса. Даже одна перестановка может исказить смысл всей линии.
</a:t>
            </a:r>
            <a:endParaRPr lang="en-US" sz="1107" dirty="0"/>
          </a:p>
        </p:txBody>
      </p:sp>
      <p:sp>
        <p:nvSpPr>
          <p:cNvPr id="11" name="Text 2"/>
          <p:cNvSpPr txBox="1"/>
          <p:nvPr/>
        </p:nvSpPr>
        <p:spPr>
          <a:xfrm>
            <a:off x="338686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дат
</a:t>
            </a:r>
            <a:pPr algn="l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формат дат: год, век, диапазон или приблизительная дата должны быть записаны одинаково. Единообразие делает таймлайн понятным и избавляет от двусмысленности.
</a:t>
            </a:r>
            <a:endParaRPr lang="en-US" sz="1107" dirty="0"/>
          </a:p>
        </p:txBody>
      </p:sp>
      <p:sp>
        <p:nvSpPr>
          <p:cNvPr id="12" name="Text 3"/>
          <p:cNvSpPr txBox="1"/>
          <p:nvPr/>
        </p:nvSpPr>
        <p:spPr>
          <a:xfrm>
            <a:off x="2096863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Отметьте одновременные и пересекающиеся события отдельными знаками или параллельными линиями. Так читатель увидит не только порядок, но и реальную динамику процесса.
</a:t>
            </a:r>
            <a:endParaRPr lang="en-US" sz="1217" dirty="0"/>
          </a:p>
        </p:txBody>
      </p:sp>
      <p:sp>
        <p:nvSpPr>
          <p:cNvPr id="13" name="Text 4"/>
          <p:cNvSpPr txBox="1"/>
          <p:nvPr/>
        </p:nvSpPr>
        <p:spPr>
          <a:xfrm>
            <a:off x="48130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Читабельность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схему целиком: подписи должны быть короткими, а сама шкала — читаться без дополнительных пояснений. Если это не так, упрощайте оформление.
</a:t>
            </a:r>
            <a:endParaRPr lang="en-US" sz="1217" dirty="0"/>
          </a:p>
        </p:txBody>
      </p:sp>
      <p:sp>
        <p:nvSpPr>
          <p:cNvPr id="14" name="Text 5"/>
          <p:cNvSpPr txBox="1"/>
          <p:nvPr/>
        </p:nvSpPr>
        <p:spPr>
          <a:xfrm>
            <a:off x="6103137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рядом с фактами есть источники. Это особенно важно там, где дата спорная или требует уточнения по нескольким материалам.
</a:t>
            </a:r>
            <a:endParaRPr lang="en-US" sz="1259" dirty="0"/>
          </a:p>
        </p:txBody>
      </p:sp>
      <p:sp>
        <p:nvSpPr>
          <p:cNvPr id="15" name="Text 6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перед сдачей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для класса на время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3413873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факта подпишите источник, даже если он краткий. Такой подход помогает отличать подтверждённую информацию от предположения и делает работу проверяемой.
</a:t>
            </a:r>
            <a:endParaRPr lang="en-US" sz="1140" dirty="0"/>
          </a:p>
        </p:txBody>
      </p:sp>
      <p:sp>
        <p:nvSpPr>
          <p:cNvPr id="12" name="Text 3"/>
          <p:cNvSpPr txBox="1"/>
          <p:nvPr/>
        </p:nvSpPr>
        <p:spPr>
          <a:xfrm>
            <a:off x="3347609" y="3413873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Старайтесь, чтобы результат был кратким и наглядным: одна понятная шкала, точные подписи и минимум лишнего текста. Именно так таймлайн помогает быстро увидеть структуру событий.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174943" y="1831750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Отметьте одно спорное место, где дата неочевидна или событие можно понять по-разному. Это полезно для тренировки внимательности и умения работать с источником.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3347609" y="1831750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формат шкалы заранее: одна линия, несколько параллельных линий или тематическое деление. От формата зависит, как будет читаться порядок и где лучше разместить пересечения.
</a:t>
            </a:r>
            <a:endParaRPr lang="en-US" sz="1153" dirty="0"/>
          </a:p>
        </p:txBody>
      </p:sp>
      <p:sp>
        <p:nvSpPr>
          <p:cNvPr id="15" name="Text 6"/>
          <p:cNvSpPr txBox="1"/>
          <p:nvPr/>
        </p:nvSpPr>
        <p:spPr>
          <a:xfrm>
            <a:off x="520275" y="1831725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короткий текст и выделите из него только 5–8 событий, без пересказа лишних деталей. Важно показать, какие факты действительно меняют ход истории, а какие служат лишь фоном.
</a:t>
            </a:r>
            <a:endParaRPr lang="en-US" sz="10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готового таймлайна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 не только наличие фактов, но и умение выстроить их в ясную последовательность. Это важно для анализа процессов, а не механического запоминания.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сильными обычно оказываются порядок и датировка; чаще всего требуется доработка полноты и визуальной ясности.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рубрика для проверки таймлайна, 2025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помогает увидеть, как факты складываются в понятную систему: что было раньше, что связано между собой и где проходит логика развития. Точность дат, источники и ясная шкала делают эту систему убедительной.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делает факты понятными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2026-07-26T01:10:28Z</dcterms:created>
  <dcterms:modified xsi:type="dcterms:W3CDTF">2026-07-26T01:10:28Z</dcterms:modified>
</cp:coreProperties>
</file>