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скорость и время: учимся переводить задачу в уравнение.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на движение с помощью уравнений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задачи на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встречаются в поездках, прогулках, спорте и на транспорте. Они учат переводить текст в математическую модель, выбирать уравнение и проверять ответ по смыслу и единицам измерения.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величины в задачах на движение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обозначают буквой s. Это расстояние, которое проходит объект. Его измеряют в километрах, метрах или сантиметрах, в зависимости от ситуации и масштаба задачи.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обозначают v, время — t. Скорость показывает, сколько пути проходит объект за единицу времени, а время помогает узнать, как долго длилось движение.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равномерного движения: s = v·t. Если нужно найти скорость или время, используют обратные формулы: v = s: t и t = s: v.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связи пути, скорости и времени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находить неизвестную величину и выбирать нужное действие по условию задачи.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величины связаны одной зависимостью, но перед вычислением нужно привести единицы к одному виду.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формулы равномерного движения из школьного курса математики.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и обозначения величин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 финиш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отмечать начальную и конечную точки движения. Так легче увидеть, откуда начинается путь и куда направлен объект.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Буквой s отмечают путь, v — скорость, t — время. Эти подписи помогают быстро связать рисунок с формулой и не перепутать величины.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участника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движутся два объекта, их показывают отдельно. Тогда видно, где расстояние между ними уменьшается, а где один догоняет другого.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 рисунке показывают, в какую сторону движется каждый участник. Это особенно важно в задачах на встречное движение и вдогонку.
</a:t>
            </a:r>
            <a:endParaRPr lang="en-US" sz="12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движение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данные, формулу и проверку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47662"/>
            <a:ext cx="673200" cy="59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неизвестную величину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путь и время, скорость находят делением пути на время. Например, 12 км за 3 часа дают 4 км/ч. Это самый прямой способ вычисления неизвестной скорости.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путь и скорость, составляют уравнение с неизвестным временем. Например, при пути 30 км и скорости 5 км/ч записывают 5t = 30 и находят t.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скорость и время, путь находят умножением. При скорости 6 км/ч и времени 4 часа используют выражение s = 6·4, получая длину всего пути.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путь при постоянной скорости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скорости одинаковые промежутки времени дают равные прибавки пути. Это удобно видеть на графике.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подтверждает пропорциональность: чем больше время, тем больше путь, и зависимость остаётся равномерной.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v·t для v = 6 км/ч.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 навстречу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навстречу расстояние между объектами уменьшается. Каждый участник сокращает его за счёт собственной скорости, поэтому важна общая скорость сближения.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сближения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скорость равна сумме скоростей: v1 + v2. Поэтому используют формулу s = (v1 + v2)·t, где s — расстояние между пунктами, а t — время до встречи.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между пунктами 48 км, а скорости равны 5 км/ч и 7 км/ч, записывают (5 + 7)t = 48. Затем находят время делением расстояния на сумму скоростей.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встречного движения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 показывают, как работает правило сложения скоростей при встречном движении.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время находят делением расстояния на сумму скоростей, а не на одну из скоростей отдельно.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на встречное движение.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одном направлении и вдогонку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с отрывом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известны расстояние между объектами и их скорости. Один участник уже впереди, поэтому задача сводится к тому, чтобы понять, как быстро уменьшается отрыв.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сближения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движения вдогонку берут разность скоростей: быстрее минус медленнее. Именно эта величина показывает, на сколько километров в час сокращается расстояние между объектами.
</a:t>
            </a:r>
            <a:endParaRPr lang="en-US" sz="1281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отрыв записывают как равенство s = (vбыстр − vмедл)·t. Например, при 15 км и скоростях 12 и 9 км/ч получаем (12 − 9)t = 15.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видов задач на движение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случай требует своей формулы, но все они опираются на связь пути, скорости и времени. На схеме удобно видеть, где скорости складываются, а где вычитаются.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выбрать нужную зависимость и избежать ошибок в знаке скорости. Для любого вида движения важно сначала определить ситуацию, а уже потом писать уравнение.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урока; схема составлена по правилам решения задач на движение.
</a:t>
            </a:r>
            <a:endParaRPr lang="en-US" sz="7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реке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учитывают собственную скорость лодки и скорость течения. Они действуют вместе или против друг друга, поэтому итоговая скорость зависит от направления движения.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течению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лодка плывёт по течению, скорость увеличивается: v + u. За меньшее время она проходит больший путь, поэтому вычисления ведут по формуле равномерного движения.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лодка движется против течения, скорость уменьшается: v − u. Здесь особенно важно не перепутать знак течения и правильно согласовать единицы измерения до составления уравнения.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уравнение по тексту 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условия в математическую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движение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складывать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два числа — 5 км/ч и 3 км/ч — и спешит сложить их, хотя задача про движение вдогонку требует разности. Из-за такой ошибки уравнение становится неверным, а ответ перестаёт соответствовать условию.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Минуты, часы и путаница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частый промах — оставить 90 минут без перевода в часы. Тогда равенство составляют из несогласованных величин, и вычисления дают неправильный результат. Перед решением всегда проверяют, в каких единицах записан путь, скорость и время.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получает число и сразу записывает его как ответ, не подставив обратно в уравнение. В результате можно не заметить лишний знак или неверную формулу. Проверка помогает увидеть ошибку до того, как решение будет сдано.
</a:t>
            </a:r>
            <a:endParaRPr lang="en-US" sz="10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правильные записи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исправить самые частые неточности перед составлением уравнения.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неверным выбором действия или единиц. Если заранее привести величины к одному виду, уравнение составляется намного точнее.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решения задач на движение,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подстановкой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уравнения найденное значение вставляют обратно в исходную запись. Так можно убедиться, что левая и правая части совпадают и решение действительно подходит к условию.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реалистичным: время не может быть отрицательным, а скорость — меньше нуля. Если число выглядит странно, значит, в формуле или вычислениях допущена ошибка.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помогает проверить не только число, но и единицы измерения. Если в условии были километры и часы, то и ответ должен быть записан в километрах или часах, а не в смешанном виде.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неточность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не выполняется, нужно вернуться к формуле и пересчитать решение. Такая самопроверка экономит время и учит внимательно работать с текстовыми задачами.
</a:t>
            </a:r>
            <a:endParaRPr lang="en-US" sz="11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скоростью, временем и путём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одной и той же формуле изменение любой величины отражается на двух других. Это удобно видеть на схеме: зависимость всегда остаётся согласованной.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одна величина при неизменной другой, тем больше или меньше становится третья. Формула s = v·t связывает все три параметра в одну систему.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формуле s = v·t; учебный материал урока.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полной записи решения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Обозначим неизвестное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x — число часов, за которое пешеход прошёл 18 км. Такое обозначение сразу показывает, что искать нужно именно время, а не путь или скорость.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Составим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s = v·t получаем 6x = 18. Здесь скорость известна, путь дан в условии, а время остаётся неизвестным и выражается через букву x.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Решим и проверим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обе части на 6 и получаем x = 3. Подстановка подтверждает: 6·3 = 18, значит, ответ верный.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запись завершается коротким выводом: 3 часа. Такой порядок помогает оформить решение аккуратно, понятно и без пропусков важных шагов.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 становятся понятными, если перевести текст в уравнение и выбрать верную формулу. Когда единицы согласованы, а ответ проверен, решение получается точным и убедительным.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2026-05-29T10:19:44Z</dcterms:created>
  <dcterms:modified xsi:type="dcterms:W3CDTF">2026-05-29T10:19:44Z</dcterms:modified>
</cp:coreProperties>
</file>