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 в алгебре: порядок и число вариантов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порядок элементов меняет число возможных решений в комбинаторике.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перестановки в 10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 учат точно считать варианты, понимать роль порядка и уверенно решать задачи на перечисление. Эти навыки помогают в вероятности, расписаниях, кодах и любых ситуациях, где важна последовательность объектов.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перестановки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участвуют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описывает упорядочение всех элементов множества, когда каждый объект занимает своё место. Нельзя выбрать только часть — учитывается полный набор и его расположение.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изменяет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расположения содержат те же объекты, но идут в разной последовательности, это разные перестановки. Поэтому ABC, ACB и BAC считаются тремя отдельными вариантами.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идея подсчёта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n различных объектов нужно определить, сколько способов их можно расположить по порядку. Именно этот вопрос приводит к формуле через факториал и к базовым задачам комбинаторики.
</a:t>
            </a:r>
            <a:endParaRPr lang="en-US" sz="13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запись показывает, как быстро растёт число упорядоченных вариантов: уже при небольшом n их становится очень много.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комбинаторики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n!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число всех перестановок из n различных элементов.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 без повторений на простых примерах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и пять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четырёх элементах число вариантов уже равно 24, а при пяти — 120. Разница между соседними значениями быстро становится заметной и показывает силу факториального роста.
</a:t>
            </a:r>
            <a:endParaRPr lang="en-US" sz="1322" dirty="0"/>
          </a:p>
        </p:txBody>
      </p:sp>
      <p:sp>
        <p:nvSpPr>
          <p:cNvPr id="9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числа объектов резко усложняет перебор. Поэтому в задачах комбинаторики нужен не полный список вариантов, а короткая и точная формула подсчёта.
</a:t>
            </a:r>
            <a:endParaRPr lang="en-US" sz="1322" dirty="0"/>
          </a:p>
        </p:txBody>
      </p:sp>
      <p:sp>
        <p:nvSpPr>
          <p:cNvPr id="10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трёх различных объектов получается 3! = 6 вариантов. Такой пример удобен для первого знакомства с темой, потому что все перестановки легко выписать вручную и проверить.
</a:t>
            </a:r>
            <a:endParaRPr lang="en-US" sz="13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перестановки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формулы зависит от состава элементов и типа расположения.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расстановка трёх книг на полке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полка — первый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полке стоят книги А, Б и В, и каждая может занять своё место слева направо. Если начать с А, затем поставить Б и В, получится одно из возможных расположений, которое отличается от любого другого переставления.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полка, другой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поменять местами две книги, и прежний вариант исчезает, уступая место новому. Последовательность АВБ уже не совпадает с АБВ, хотя набор книг полностью тот же, поэтому перестановка считается другой.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варианты можно перечислить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трёх книг существует ровно шесть упорядоченных расположений. Их удобно представить как шесть разных картинок одной и той же полки, где изменяется только порядок книг, а не их состав.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порядок является решающим условием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5325" y="23222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набор — не одно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меняется лишь последовательность элементов, это уже новая перестановка. Именно порядок делает различие между двумя наборами, которые состоят из одних и тех же объектов.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3173434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важнее состава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перестановки не спрашивают, какие элементы выбраны, потому что выбраны все. Вопрос звучит иначе: как именно их можно расположить друг относительно друга.
</a:t>
            </a:r>
            <a:endParaRPr lang="en-US" sz="1193" dirty="0"/>
          </a:p>
        </p:txBody>
      </p:sp>
      <p:sp>
        <p:nvSpPr>
          <p:cNvPr id="11" name="Text 4"/>
          <p:cNvSpPr txBox="1"/>
          <p:nvPr/>
        </p:nvSpPr>
        <p:spPr>
          <a:xfrm>
            <a:off x="6071545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других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порядок не играет роли, применяются другие методы подсчёта. Поэтому важно сначала понять условие, а уже потом решать, относится ли задача к перестановкам.
</a:t>
            </a:r>
            <a:endParaRPr lang="en-US" sz="12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перестановок, размещений и сочетаний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формула и смысл задачи в зависимости от того, нужен ли порядок и используются ли все элементы.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 применяются тогда, когда упорядочиваются все элементы целиком; если берётся только часть или порядок не важен, нужна другая формула.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комбинаторики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растёт число перестановок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переход от пяти к семи элементам резко увеличивает число возможных упорядочений, что усложняет перебор вручную.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Факториальный рост показывает: небольшое увеличение n даёт многократный скачок числа вариантов, поэтому в комбинаторике особенно важны формулы.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факториала: 1! , 2! , 3! , 4! , 5! , 6! , 7!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 с повторениями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наборе есть одинаковые объекты, то перестановки, отличающиеся только их местами, не считаются новыми. Поэтому общее число вариантов становится меньше, чем при полном различии всех элементов.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подсчёта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задач используют выражение n! /(n1! ·n2! ·…·nk!), где n1, n2 и далее — количества одинаковых элементов. Оно убирает дублирование, вызванное повторениями, и даёт число различных упорядочений.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 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«МАМА» две буквы М и две буквы А повторяются, поэтому число перестановок равно 4! /(2! ·2!) = 6. Без учёта повторений получилось бы 24, что завысило бы результат.
</a:t>
            </a:r>
            <a:endParaRPr lang="en-US" sz="13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возникают повторяющиеся элементы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буквы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часто встречаются в словах, где одинаковые буквы можно менять местами без появления нового варианта. Такие задачи особенно удобны для отработки формулы перестановок с повторениями.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и пароли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составлении кодов одинаковые символы могут встречаться несколько раз. Тогда важно считать только действительно различающиеся последовательности, а не все перестановки, формально отличающиеся позицией одинакового знака.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наборах карточек, жетонов или знаков одинаковые элементы создают повторяющиеся расстановки. Если не учесть их совпадение, подсчёт вариантов окажется больше реального.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группировке одинаковых предметов, например кубиков или шаров одного цвета, перестановки с одинаковым расположением не дают нового результата. Это помогает избежать лишних дубликатов в ответе.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Частичные перестановки и размещения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Выбираем не всё множество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начинается тогда, когда нужно упорядочить только часть объектов, а не весь набор целиком. Важно заранее определить число выбранных элементов k.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Учитываем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последовательность имеет значение, используют размещения. В этом случае каждый выбранный элемент занимает своё место, а перестановки разных порядков считаются различными.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Применяем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подсчёта берут n! /(n-k)!. Она показывает, сколько способов есть выбрать и расположить k элементов из n, не переходя к полному упорядочиванию всего набора.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756016"/>
            <a:ext cx="4782600" cy="2278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Факториалы для типовых значений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ориентироваться в стандартных значениях факториала и проверять вычисления в задачах на перестановки.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небольшом увеличении n значение n! растёт очень быстро, поэтому ошибку в вычислениях легко заметить только при сверке с опорной таблицей.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факториала из школьного курса алгебры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перестановки: расстановка за столом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стол — много поворотов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человек рассаживаются вокруг круглого стола, и на первый взгляд возможных схем кажется очень много. Но если повернуть весь круг, состав соседей не изменится, поэтому новые варианты не появляются. Именно поэтому считают не 5! , а (5−1)!.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важнее точки отсчёта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круговой перестановке нельзя выделить «первое» место, как на линейной схеме. Важен только относительный порядок: кто сидит рядом, кто напротив, кто между двумя другими участниками. Такая логика особенно наглядно видна на схеме одного и того же круга при разных поворотах.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 в вероятности и кодах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5325" y="23222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вероятность нужно сначала подсчитать число возможных исходов, если порядок событий или объектов важен. Перестановки позволяют быстро определить пространство вариантов и перейти к вычислению вероятности.
</a:t>
            </a:r>
            <a:endParaRPr lang="en-US" sz="1202" dirty="0"/>
          </a:p>
        </p:txBody>
      </p:sp>
      <p:sp>
        <p:nvSpPr>
          <p:cNvPr id="10" name="Text 3"/>
          <p:cNvSpPr txBox="1"/>
          <p:nvPr/>
        </p:nvSpPr>
        <p:spPr>
          <a:xfrm>
            <a:off x="3173434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и пароли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создании кодов и паролей существенна последовательность символов: «1234» и «4321» — разные записи. Чем больше доступных знаков и длина кода, тем стремительнее растёт число комбинаций.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6071545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перебор неудобен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небольшом числе элементов количество вариантов становится настолько большим, что ручной перебор теряет смысл. Поэтому формулы перестановок помогают оценить масштаб задачи без полного перечисления всех случаев.
</a:t>
            </a:r>
            <a:endParaRPr lang="en-US" sz="12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формулу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условий задачи перед выбором формулы перестановок или размещений.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и круговая перестановка: сравнение чисел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сильно меняется результат при переходе от прямой расстановки к круговой. Разница особенно заметна уже на небольших значениях n.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схема всегда даёт меньше вариантов, потому что повороты не различаются; разрыв с линейным случаем быстро увеличивается по мере роста n.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n! и (n−1)! для n = 4, 5, 6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наборе есть одинаковые элементы, обычная формула n! даёт завышенный результат. Повторяющиеся объекты нужно делить на факториалы их количеств, иначе появятся дубли.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особые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 при работе с факториалом: важно помнить, что 0! = 1. В круговых задачах также нельзя применять линейную формулу без поправки на поворот.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полезная привычка — сверить результат на простом примере. Если ответ выглядит слишком большим или не совпадает с условием, значит, формула выбрана неверно.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тип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перестановки смешивают с размещениями и сочетаниями, хотя у них разный смысл. Сначала нужно понять, важен ли порядок и выбираются ли все элементы или только часть.
</a:t>
            </a:r>
            <a:endParaRPr lang="en-US" sz="13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Перестановки: порядок, который меняет ответ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 учат видеть, как порядок элементов влияет на число вариантов. Формулы для обычных, повторяющихся, частичных и круговых случаев делают комбинаторику точным и удобным инструментом анализа задач.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2026-05-30T03:00:52Z</dcterms:created>
  <dcterms:modified xsi:type="dcterms:W3CDTF">2026-05-30T03:00:52Z</dcterms:modified>
</cp:coreProperties>
</file>