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введение в театральное искусство: от древних обрядов до первых актёров и жанров.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театра: обзор и ключевые темы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возник из религиозных обрядов в древней Греции, особенно посвящённых Дионису. В VI веке до н.э. появились первые коллективные театральные шествия — дифирамбы, ставшие основой для драматического искусства и общественного объединения.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театра и его связь с религией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театрализованные обряды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танцы и игровые действия сопровождали культ богов, выражая почитание и объединяя общину. Эти ритуалы послужили базой для формирования театра как жанра.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Дионисий в Афинах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праздник, введённый в VI веке до н.э., включал театральные конкурсы и шествия в честь Диониса, что стимулировало развитие драматического искусства.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религия тесно связаны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выступления сохраняли священный статус и проходили в рамках культовых церемоний, оказывая влияние на структуру и содержание пьес.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истоки в ритуалах и праздниках
</a:t>
            </a:r>
            <a:endParaRPr lang="en-US" sz="26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Теспис — первый актёр в истории театра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534 году до н.э. Теспис впервые выступил отделённо от хора, вводя диалог с коллективом. Его новаторство положило начало сюжетному театру с ролями и персонажами.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Теспис стал первым победителем драматического конкурса в Афинах. Его имя стало нарицательным для слова «актёр» — теспийцы, подчёркивая его значимость в театральной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жанры: трагедия и комедия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изображала серьёзные испытания и судьбы героев, обращаясь к богам и высшим силам. Этот жанр внушал зрителям размышления о жизни и морали.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высмеивала общественные привычки, повседневные ситуации и политиков. Она развлекала и критиковала, делая театр доступным и популярным среди всех слоёв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— отец трагедии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525–456 гг. до н.э. Эсхил ввёл диалог и дихотомию в трагедийном жанре. Его пьесы исследуют судьбу и божественное вмешательство, оставив наследие для последующих поколений.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— мастер человеческой драмы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497–406 гг. до н.э. Софокл развил сложные характеры и конфликтные сюжеты. Его трагедии, такие как «Эдип-царь», остаются актуальными в образовании и культуре.
</a:t>
            </a:r>
            <a:endParaRPr lang="en-US" sz="774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Еврипид — новатор жанра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480–406 гг. до н.э. Еврипид внёс психологизм и скептицизм, смещая акцент на внутренний мир героев и социальные вопросы, что сделало его пьесы современными в восприятии.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драматурги Афинского «золотого века»
</a:t>
            </a:r>
            <a:endParaRPr lang="en-US" sz="24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древнегреческой пьесы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27625" y="245217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Пролог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сюжет и начальное изложение темы, знакомя зрителя с основными обстоятельствами.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2359341" y="245217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хора с песней, который комментирует события и задаёт тон произведению.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3888323" y="245375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Агон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действие с диспутом или спором между персонажами, раскрывающим конфликт.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5417296" y="2452179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Стихос и антистихос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хора в ответственных моментах, подчёркивающие эмоциональную атмосферу и развивающие сюжет.
</a:t>
            </a:r>
            <a:endParaRPr lang="en-US" sz="842" dirty="0"/>
          </a:p>
        </p:txBody>
      </p:sp>
      <p:sp>
        <p:nvSpPr>
          <p:cNvPr id="16" name="Text 6"/>
          <p:cNvSpPr txBox="1"/>
          <p:nvPr/>
        </p:nvSpPr>
        <p:spPr>
          <a:xfrm>
            <a:off x="6946273" y="2452179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Эксод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Заключение, итоговая часть пьесы, разрешающая конфликт и завершающая действие.
</a:t>
            </a:r>
            <a:endParaRPr lang="en-US" sz="8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Однодневные представления в праздники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проводились только днём в дни религиозных торжеств, собирая множество зрителей и создавая атмосферу общности и торжества.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актёры и театральные костюмы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исполнялись исключительно мужчинами, в том числе женские. Яркие маски и костюмы помогали передать характер и эмоции персонажей даже с большого расстояния.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музыка на сцене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длились несколько часов, сопровождались песнями хора, музыкой и танцами, что усиливало эмоциональное воздействие на зрителя.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древнегреческих театральных постановок
</a:t>
            </a:r>
            <a:endParaRPr lang="en-US" sz="2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Гении трагедии и её главные мотивы
</a:t>
            </a:r>
            <a:endParaRPr lang="en-US" sz="293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Софокл и Еврипид раскрывали темы выбора, судьбы и конфликта между человеком и богами. Их произведения поднимали сложные моральные вопросы и воспитывали гражданскую ответственность.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учили зрителей размышлять о жизни, появлении страха и сострадания, формируя ценности и укрепляя дух сообщества через драматические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комедии: её суть и мастера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возникла в Афинах, высмеивая общественные пороки и политиков через сатиру и пародию, делая театр живым и остроумным развлечением.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и Менандр стали главными авторами комедийных пьес, которые пользовались успехом на городских праздниках и запомнились за игрой слов и юмор.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на сцене: символика и практика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театральных масок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маски в Древней Греции были важным атрибутом, отражающим эмоции персонажей. Они помогали зрителям различать чувство радости, печали, страха или смеха даже с дальних рядов.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маскам один актёр мог исполнить несколько ролей, меняя образ. Они также усиливали выразительность выступления, делая персонажей более узнаваемыми и символичными.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Амфитеатры на природных склонах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возводились на холмах, используя естественные уклоны для удобного размещения зрителей. Такая конструкция обеспечивала хороший обзор сцены и естественную акустику, что было важным для восприятия спектакля.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Орхестра и роль хора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круглая площадка, орхестра, предназначалась для выступления хора, который сопровождал действие пением и танцами. Это пространство служило связующим звеном между актёрами и зрителями.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Скена и зрительские 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— скена — служила местом для переодеваний и декораций. Зрительские места располагались полукругом на нескольких ярусах, что позволяло вместить более 15 тысяч человек и обеспечивало визуальный контакт со спектаклем.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 древнегреческого театра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в Древнем Риме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театр перенял греческие традиции, но отличался более сложной сценической техникой, включая занавес и механизмы для спецэффектов. Это расширяло возможности постановок и зрелищность.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добавили новые жанры — пантомимы, сатирические спектакли и гладиаторские бои. Их театральные сооружения, как в Риме и Помпеях, были крупными и доступными широким массам.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театр: новые формы и сюжеты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спектакли часто проходили у церквей, воссоздавая библейские истории и жития святых. Религиозные драмы — мистерии — несли нравственное и духовное воспитание.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жанры моралите и интермедии: поучительные пьесы и короткие комические сцены. Театр становился важной частью общественной жизни средневековых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античности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Возрождения вновь проявился интерес к античной культуре, что повлияло на театральное искусство. Формировались новые жанры и традиции, возвращая театру его важную роль в обществе.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сценографии и декораций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сложных декораций и усовершенствование сценографии сделали спектакли более реалистичными и зрелищными, расширяя эстетические возможности постановок.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драматурги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авторы, такие как Уильям Шекспир, Лопе де Вега и Мольер, внесли значительный вклад в развитие драматургии, открыв новые темы и формы театрального искусства.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эпохи Возрождения: перемены и новшества
</a:t>
            </a:r>
            <a:endParaRPr lang="en-US" sz="2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театр: жанры и технологии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современных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театр представлен множеством жанров: драмой, оперой, балетом, кукольным театром и музыкальными комедиями. Такое разнообразие привлекает широкую аудиторию и удовлетворяет разные вкусы.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в театре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позволил использовать световые и звуковые эффекты, электронные декорации и спецэффекты. Театр выходит за пределы зала — спектакли транслируются по ТВ и в интернете.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4" y="1331544"/>
            <a:ext cx="1600763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51" y="1331544"/>
            <a:ext cx="1530031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01" y="1331544"/>
            <a:ext cx="1530031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театры мира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1825 году, Большой театр является символом русской культуры. Здесь проходят оперы и балеты мирового уровня, а здание славится великолепной архитектурой и акустикой.
</a:t>
            </a:r>
            <a:endParaRPr lang="en-US" sz="777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в Лондоне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с Шекспиром, театр Глобус воссоздан в XX веке и предлагает постановки английской классики. Это место притягивает любителей истории и театрального искусства.
</a:t>
            </a:r>
            <a:endParaRPr lang="en-US" sz="777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 Франсэз в Париже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старейший национальный театр Франции, основанный в XVII веке. Комеди Франсэз известен своими традициями и представительством классических и современных драматических произведений.
</a:t>
            </a:r>
            <a:endParaRPr lang="en-US" sz="777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 Скала в Милане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опера Ла Скала считается одной из лучших в мире. Здесь проходят премьеры великих оперных постановок, а театр славится богатой историей и великолепным интерьером.
</a:t>
            </a:r>
            <a:endParaRPr lang="en-US" sz="7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театра на человека и общество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развивает воображение и творческие способности, учит выражать эмоции и работать вместе с другими в коллективе. Это способствует личностному росту и самовыражению.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театра формирует культурные нормы, воспитывает уважение к различным взглядам и ценностям. Известные люди отмечали важность театра для развития мышления и мировоззрения.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театре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особенности древнегреческого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роли исполняли только мужчины, даже женские персонажи изображались мужскими актёрами. Маски были обязательными и помогали выражать чувства на расстоянии.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исторические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профессиональные театры появились в VI веке до н. э. Вход на некоторые спектакли был свободным, а билетами служили жребии, что делало театр доступным для всех слоёв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объединяет поколения, развивая сочувствие и творческое мышление. Эта форма искусства живёт, отражая культуру и помогая людям понять себя и мир вокруг.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театра: от древности до современности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2026-05-10T13:02:51Z</dcterms:created>
  <dcterms:modified xsi:type="dcterms:W3CDTF">2026-05-10T13:02:51Z</dcterms:modified>
</cp:coreProperties>
</file>