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и качество жизни населения: географический взгляд на благополучие общества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Доходы, работа, услуги, жильё, экология и безопасность — и всё это по-разному распределено на карте.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благополучие населения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качество жизни как итог природных условий, экономики, урбанизации и социальной инфраструктуры. В разных районах по-разному доступны работа, школы, больницы, транспорт и чистая среда. Поэтому применяют доходы, бедность, продолжительность жизни, ИЧР и обеспеченность услугами.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уровня жизни населения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Занятость, безработица и качество рабочих мест влияют на уверенность в будущем. Даже при одинаковом среднем доходе различаются доступность работы, размер свободного времени и риски потери заработка.
</a:t>
            </a:r>
            <a:endParaRPr lang="en-US" sz="137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условия, питание и доступ к медицине определяют комфорт и здоровье. В географическом анализе учитывают обеспеченность жильём, расходы на обязательные нужды, а также климат и удалённость.
</a:t>
            </a:r>
            <a:endParaRPr lang="en-US" sz="1232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 заработная плата задают материальные возможности: что семья может купить сегодня и обеспечить завтра. Важно учитывать стабильность дохода, а не только его размер, и разницу цен между территориями.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образования и транспорта расширяет социальные возможности. Для оценки важны не только формальные услуги, но и реальная транспортная доступность, время в пути и наличие цифровой инфраструктуры.
</a:t>
            </a:r>
            <a:endParaRPr lang="en-US" sz="13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диаграмма обычно показывает одновременные изменения доходов и коэффициента Джини: в одни годы рост может идти медленнее цен, а неравенство — не снижаться.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 неравенство: как меняются показатели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доходы восстанавливаются быстрее у одних групп, чем у других, различия сохраняются. Поэтому динамику всегда сопоставляют: «богаче» не всегда значит «равнее».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Требуются реальные ряды данных за 10–15 лет; в макете использованы условные значения для демонстрации формы графика.
</a:t>
            </a:r>
            <a:endParaRPr lang="en-US" sz="9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 как повседневный опыт человека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лишних поездок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Живёшь рядом с остановкой: до школы и кружков добираешься быстро. Рядом — парк, где можно пройтись после уроков, а не ждать выходных. Такая среда делает день предсказуемее и спокойнее.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есть места для развития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новом жилом квартале рядом появляются библиотека, спортивная площадка и безопасные общественные пространства. Это поддерживает досуг и самореализацию, а не только «выживание». Поэтому удовлетворённость жизнью растёт постепенно и заметно.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помощь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есть поликлиника, а медицинский кабинет работает по удобному графику. Лекарства и записи доступны без многочасовых ожиданий. В результате человек меньше тревожится за здоровье себя и близких.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831" y="1145300"/>
            <a:ext cx="3326431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раскрывают разные стороны благополучия, поэтому для вывода важно смотреть на набор, а не на один «главный» индикатор.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показателей благополучия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показатель описывает лишь часть картины: экономический рост может не отменять бедность или неравенство, а экология способна ухудшать здоровье даже при высоких доходах.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логики международных индикаторов; конкретные числа зависят от страны/региона и выбранного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качество жизни населения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причинно-следственную цепочку между доходами, доступом к услугам и итоговой удовлетворённостью.
</a:t>
            </a:r>
            <a:endParaRPr lang="en-US" sz="1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«работающих бедных» помогает оценить, насколько труд сам по себе защищает от бедности и ограничений в доступе к базовым потребностям.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доля работающих бедных остаётся высокой, даже наличие работы не гарантирует стабильного благополучия.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требует указания страны и года: точное значение зависит от выбранной статистики; в этой презентации — пример интерпретации индикатора.
</a:t>
            </a:r>
            <a:endParaRPr lang="en-US" sz="6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семей с низкими доходами значительную часть бюджета «съедают» обязательные платежи и продукты первой необходимости, а на гибкие траты остаётся меньше.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расходов домохозяйств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доходов увеличиваются расходы на развитие и комфорт: образование, досуг и накопления. Это отражает переход от выживания к улучшению качества жизни.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доли: для точного графика нужна конкретная страна/год по данным домохозяйственных обследований.
</a:t>
            </a:r>
            <a:endParaRPr lang="en-US" sz="9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00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48625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93606"/>
            <a:ext cx="40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как фактор качества жизни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 обеспеченность врачами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врачей недостаточно, растут очереди и время ожидания. Это ухудшает контроль хронических заболеваний и повышает нагрузку на систему.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здоровье в цифрах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медицины часто оценивают через ожидаемую продолжительность жизни и младенческую смертность. Эти показатели связаны с профилактикой, доступностью помощи и качеством лечения.
</a:t>
            </a:r>
            <a:endParaRPr lang="en-US" sz="88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непрерывность терапии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лекарствам влияет на реальную эффективность лечения, особенно при длительных курсах. Прерывание терапии из-за стоимости или отсутствия препаратов бьёт по исходам.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первичной помощи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наличие больниц, но и возможность попасть к врачу вовремя. Первичная помощь помогает выявлять проблемы раньше и снижает риск осложнений.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городом и периферией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географического анализа особенно заметны различия между крупными городами, периферийными районами и сельской местностью. От этого зависят сроки обращения и качество маршрута пациента.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двигатель качества жизни и человеческого капитала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дошкольной ступени к будущим возможностям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который с ранних лет получает доступ к дошкольному образованию, чаще лучше осваивает базовые навыки и легче адаптируется к школе. Это влияет не только на результаты учёбы, но и на дальнейший выбор профессии, уверенность в себе и шансы на социальную мобильность.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и высшее образование: мост к рынку труда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профессиональное и высшее образование помогают превратить интерес к делу в конкретные компетенции. Выпускники точнее понимают, где востребованы их навыки, и легче находят работу. В результате снижается риск «разрыва» между учёбой и реальными возможностями региона.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Лаборатории, библиотеки и «цифра» как база для роста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лаборатория или школьная библиотека с компьютерами расширяет кругозор и развивает практические умения. Когда у учеников есть инструменты для экспериментов, поиска информации и работы с данными, растёт инновационный потенциал: в дальнейшем такие навыки поддерживают и карьерный рост, и предпринимательские идеи.
</a:t>
            </a:r>
            <a:endParaRPr lang="en-US" sz="7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показателей усиливается разной концентрацией рабочих мест, учреждений медицины и образования, а также неодинаковыми транспортными связями.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качества жизни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совокупная доступность услуг и устойчивость занятости, тем обычно лучше показатели здоровья, доходов и обеспеченности жильём.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Методика: сравнительная оценка по типовым индикаторам (доходы, безработица, продолжительность жизни, жильё, интернет); конкретные региональные значения требуют привязки к выбранной статистике и году.
</a:t>
            </a:r>
            <a:endParaRPr lang="en-US" sz="6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31" y="1488200"/>
            <a:ext cx="2796130" cy="22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различия по шести сферам: школы, медицинская помощь, транспорт, рабочие места, цифровая связь и культурная инфраструктура. Сравнение показывает, где услуги концентрируются лучше, а где компенсируются природной средой.
</a:t>
            </a:r>
            <a:endParaRPr lang="en-US" sz="991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село: сравнение условий жизни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выигрывает концентрацией рабочих мест и сервисов, а село часто — природной средой; при этом ключевые ограничения связаны с расстояниями и частотой услуг.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качественных характеристик доступности услуг (обобщённые наблюдения; точность зависит от конкретного региона).
</a:t>
            </a:r>
            <a:endParaRPr lang="en-US" sz="9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Безопасность, экология и комфорт среды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преступности и ощущение защищённости напрямую влияют на повседневную активность: от маршрутов до вечерних занятий и участия в общественной жизни.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городской шум повышают риск заболеваний дыхательной системы, а также снижают качество сна и работоспособность жителей.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перегруженность усложняет доступ к работе и учебе: больше времени уходит на дорогу, растут стресс и издержки для здоровья.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зоны, дворы и общественные пространства поддерживают физическую активность и общение; особенно заметны различия между районами с благоустройством и без него.
</a:t>
            </a:r>
            <a:endParaRPr lang="en-US" sz="13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загрязнения воздуха увеличивается бремя для здоровья, а доступность первичной помощи и профилактики смягчает негативный эффект.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Здоровье, экология и продолжительность жизни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сочетание экологической нагрузки и реальной медицинской помощи обычно сильнее влияет на долголетие, чем любой один фактор.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схема для иллюстрации типа зависимости; для точного графика нужны данные по выбранным регионам, периоду и метрикам.
</a:t>
            </a:r>
            <a:endParaRPr lang="en-US" sz="9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оценивают качество жизни: что видят и как чувствуют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 ожидания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опросах часто спрашивают, хватает ли денег на базовые нужды и как респонденты оценивают своё будущее. Восприятие меняется, когда инфляция «съедает» зарплаты.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 комфорт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Субъективная оценка включает состояние жилья, стоимость коммунальных услуг и устойчивость расходов. Люди могут оценивать качество выше, если расходы предсказуемы и жильё удобно.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здоровье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безопасности связано и с реальными рисками, и с новостным фоном. На ответы также влияет опыт лечения и доступность профилактики в конкретной местности.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перспективы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 в трудоустройстве, кредитная нагрузка и качество городской среды заметно влияют на удовлетворённость. Поэтому субъективные оценки полезны вместе со статистикой.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экономики и занятости к устойчивому росту благополучия
</a:t>
            </a:r>
            <a:endParaRPr lang="en-US" sz="2121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факторов (агрегация влияний, описанная в концепции повышения уровня и качества жизни).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индикаторы дополняют друг друга: богатство описывает ресурс, а здоровье, образование и бедность — то, как этот ресурс превращается в качество жизни.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благополучие в международной практике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Совокупная картина показывает: страны могут иметь высокий доход, но отставать по равенству или базовым возможностям.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индексов: ВВП на душу населения, ИЧР, индекс многомерной бедности, коэффициент Джини, индексы счастья (конкретные источники и годы зависят от выбранной выборки).
</a:t>
            </a:r>
            <a:endParaRPr lang="en-US" sz="6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статистики и необходимость комплексной оценки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цифры могут не учитывать теневые доходы и различия в фактическом качестве медицины и образования, особенно на периферии.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нормы и методики измерения затрудняют сравнения между регионами: один показатель отражает лишь часть реальности, а не полный опыт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применяют сочетание статистики, социологических опросов, региональных сопоставлений и анализа конкретных жизненных условий, чтобы получить более точную картину.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благополучие — это система, а не один показатель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 отвечает за материальную обеспеченность, а качество жизни — за здоровье, безопасность, экологию, образование и возможности развития. География выявляет различия города и села, страны и региона.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2026-05-13T22:34:56Z</dcterms:created>
  <dcterms:modified xsi:type="dcterms:W3CDTF">2026-05-13T22:34:56Z</dcterms:modified>
</cp:coreProperties>
</file>