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значении, признаках и пунктуации деепричастия.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добавочное действие в русском языке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деепричастие в 6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делают речь короче, точнее и выразительнее: два действия можно объединить в одно предложение. Это помогает лучше понимать связь с глаголом, причастием и правила постановки запятых.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56" y="1845400"/>
            <a:ext cx="121688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0381" y="1845400"/>
            <a:ext cx="121688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8064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деепричастия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сопровождает основное. Оно не заменяет сказуемое, а уточняет, что делает предмет или лицо одновременно с главным действием или раньше него.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 вопросы «что делая?» и «что сделав?». По вопросу удобно понять, к какому виду относится деепричастие и завершено ли дополнительное действие.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показать, как именно соотносятся действия: они происходят вместе, следуют одно за другим или передают предшествование. Это делает смысл предложения точнее.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часто встречаются формы вроде «читая», «улыбнувшись», «работая», «заметив». Все они обозначают действие, но не называют его главным в предложении.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делает высказывание более связным и выразительным. Оно помогает избежать лишних повторов и добавить в предложение важную, но короткую смысловую деталь.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проверить вопрос: он сразу показывает, завершено ли дополнительное действие и к какому виду относится форма.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вопроса помогают быстро определить вид деепричастия.
</a:t>
            </a:r>
            <a:endParaRPr lang="en-US" sz="2367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Деепричастие, глагол и причастие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путать похожие формы и точнее определять их роль в предложении.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внешне похожи, но обозначают разное: действие, добавочное действие или признак предмета.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деепричастия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связано с глаголом и сохраняет его вид: оно может быть совершенного или несовершенного вида. Это помогает определить, завершено действие или происходит одновременно с основным.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 изменяется по лицам, числам, родам и падежам. Поэтому деепричастие легко узнать в предложении: его форма остаётся постоянной, в отличие от многих других частей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относится к тому же действующему лицу, что и сказуемое. Если исполнитель действий разный, в предложении возникает смысловая ошибка, даже если слова сами по себе написаны правильно.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деепричастий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вида зависит от того, нужно ли показать длительность действия или его завершение.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равноправны, но выражают разное время и смысловую связь с основным действием.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деепричастия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 обычно образуются с суффиксами -а, -я. Такие формы часто показывают действие, происходящее одновременно с основным: читая, играя, стоя.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образуются с суффиксами -в, -вши, -ши. Они обычно обозначают завершённое или предшествующее действие: прочитав, сделав, увидев.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деепричастие в предложении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поиска деепричастия и проверки его связи с главным действием.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состоит из деепричастия и зависимых слов. Он называет не одно слово, а целое добавочное действие, которое уточняет основную мысль предложения.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оборот делает речь точнее и помогает показать подробность действия. В предложении он часто отвечает на вопрос, как, когда или при каких обстоятельствах что-то произошло.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разницу: «быстро читая книгу», «улыбнувшись другу», «собрав рюкзак». Здесь деепричастие связано с другими словами и образует единое смысловое целое.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 оборот, тем выразительнее звучит текст. В школьных работах он помогает избежать лишних повторов и сделать предложение более связным.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9" y="2046275"/>
            <a:ext cx="7301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719" y="3346187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7719" y="1443225"/>
            <a:ext cx="170363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 деепричастии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выделяется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отделяется запятыми, потому что он добавляет к основному сообщению ещё одно действие и не входит в основу предложения.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знака зависит от 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стоит в конце предложения, запятая ставится перед ним; в начале или середине текста она помогает сразу увидеть границу между действиями.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Одиночная форма тоже обособляется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деепричастие чаще всего тоже выделяется запятой: оно сохраняет значение добавочного действия и не сливается с главной частью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деепричастия особенно уместны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последовательности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показать, какое действие произошло раньше или сопровождало другое: текст становится короче и звучит более связно.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оно передаёт движение и смену событий, не заставляя автора повторять слова «и», «потом» или «когда».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памятках и заданиях деепричастия делают указания точнее: одно предложение может передать сразу два связанных действия.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сочинение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работе деепричастия помогают избегать однообразия, делают фразы более выразительными и придают тексту аккуратность.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95717"/>
            <a:ext cx="8625000" cy="19279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деепричастий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следить не только за формой деепричастия, но и за тем, кто выполняет действие. Ошибка часто возникает, если действующие лица не совпадают.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ошибки связаны с нарушением смысла, а не только с грамматикой. Проверка исполнителя действия помогает быстро найти и исправить неверное построение.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помогает избежать смысловой ошибки: деепричастие и сказуемое должны относиться к одному и тому же исполнителю.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действующее лицо должно выполнять и основное, и добавочное действие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деепричастия, глагола и причастия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формы могут быть похожи по звучанию, но в предложении выполняют разные задачи и подчиняются разным правилам.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 причастие связаны с глаголом, но одно обозначает добавочное действие, а другое — признак предмета. Глагол остаётся носителем основного действия.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деепричастие от причастия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 и отвечает на вопросы «что делая?» или «что сделав?». Оно не описывает предмет, а добавляет ещё одно действие к сказуемому.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предмета по действию и отвечает на вопросы «какой?», «какая?», «какое?», «какие?». Оно относится к существительному и помогает его уточнить.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слова в контексте: читающий ученик — это признак ученика, значит причастие; читая книгу — добавочное действие, значит деепричастие.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деепричастия работают в тексте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книги оживает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деепричастия помогают показать движение и одновременность событий. Герой может идти, оглядываясь, или говорить, улыбаясь, и сцена сразу становится живой и наглядной, как на странице книги.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без лишних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работе деепричастия делают мысль короче и точнее. Вместо длинной цепочки простых фраз ученик пишет одно связное предложение, и тетрадь выглядит аккуратнее, а смысл читается быстрее.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 учебником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объясняет правило или пересказывает текст, деепричастие помогает соединить действия в одну фразу. Речь звучит спокойнее и выразительнее, а мысль не распадается на короткие одинаковые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разбора деепричастия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исходный глагол: от него зависит значение деепричастия, его вид и смысл связи с основным действием в 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задай вопрос и проверь форму слова. Если оно отвечает на «что делая?» или «что сделав?», перед тобой деепричастие.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посмотри, есть ли зависимые слова. По ним можно понять, образует ли слово деепричастный оборот и нужно ли выделять его запятыми.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проверь связь с главным действием: кто именно выполняет оба действия, и не возникает ли смысловой ошибки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 деепричастия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деепричастие в разных контекстах может уточнять не только время, но и причину, условие или способ действия.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временные отношения, но смысл деепричастия шире. Контекст помогает определить, какую именно связь оно устанавливает с главным действием.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коротко и по делу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соединять действия в одно точное и выразительное предложение. Если уметь находить его, различать с причастием и правильно ставить запятые, писать становится гораздо легче.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2026-05-23T08:38:03Z</dcterms:created>
  <dcterms:modified xsi:type="dcterms:W3CDTF">2026-05-23T08:38:03Z</dcterms:modified>
</cp:coreProperties>
</file>