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нервная система управляет движением, чувствительностью и внутренними органами?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функции спинного мозга. Вегетативная нервная система
</a:t>
            </a:r>
            <a:endParaRPr lang="en-US" sz="201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отделы нервной системы незаметно помогают нам двигаться, чувствовать, дышать и сохранять внутреннее равновесие. Их работа особенно хорошо заметна в повседневных ситуациях: при беге, отдыхе, волнении и сне.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работу спинного мозга и вегетативной системы?
</a:t>
            </a:r>
            <a:endParaRPr lang="en-US" sz="2525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 защита спинного мозга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начинается от продолговатого мозга и у взрослого человека заканчивается примерно на уровне первого или второго поясничного позвонка, образуя длинный проводящий путь.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позвоночника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лежит в позвоночном канале, поэтому костные структуры позвоночника защищают его от многих повреждений и помогают сохранять правильное положение нервной ткани.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окружён тремя оболочками и спинномозговой жидкостью. Эти структуры уменьшают трение, смягчают толчки и частично защищают нервную ткань.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такой защите травмы позвоночника остаются опасными: они могут нарушить передачу нервных импульсов и повлиять на движение, чувствительность и работу органов.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спинного мозга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657514" y="1495392"/>
            <a:ext cx="3937070" cy="5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Вытянутая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похож на длинный цилиндр и тесно связан с позвоночником. Его форма показывает, что это не отдельный орган, а важная часть общей нервной системы.
</a:t>
            </a:r>
            <a:endParaRPr lang="en-US" sz="843" dirty="0"/>
          </a:p>
        </p:txBody>
      </p:sp>
      <p:sp>
        <p:nvSpPr>
          <p:cNvPr id="15" name="Text 3"/>
          <p:cNvSpPr txBox="1"/>
          <p:nvPr/>
        </p:nvSpPr>
        <p:spPr>
          <a:xfrm>
            <a:off x="559662" y="2098767"/>
            <a:ext cx="3937070" cy="5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Шейное утолщение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верхней части заметно шейное утолщение. Здесь находится больше нервных клеток и волокон, связанных с движениями и чувствительностью верхних конечностей.
</a:t>
            </a:r>
            <a:endParaRPr lang="en-US" sz="843" dirty="0"/>
          </a:p>
        </p:txBody>
      </p:sp>
      <p:sp>
        <p:nvSpPr>
          <p:cNvPr id="16" name="Text 4"/>
          <p:cNvSpPr txBox="1"/>
          <p:nvPr/>
        </p:nvSpPr>
        <p:spPr>
          <a:xfrm>
            <a:off x="757443" y="2709751"/>
            <a:ext cx="3937070" cy="5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Поясничное утолщение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расположено поясничное утолщение. Оно содержит больше нервных структур, которые обслуживают нижние конечности и помогают управлять их движениями.
</a:t>
            </a:r>
            <a:endParaRPr lang="en-US" sz="843" dirty="0"/>
          </a:p>
        </p:txBody>
      </p:sp>
      <p:sp>
        <p:nvSpPr>
          <p:cNvPr id="17" name="Text 5"/>
          <p:cNvSpPr txBox="1"/>
          <p:nvPr/>
        </p:nvSpPr>
        <p:spPr>
          <a:xfrm>
            <a:off x="657514" y="3317441"/>
            <a:ext cx="3937070" cy="5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Корешки нервов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поверхности спинного мозга отходят передние и задние корешки спинномозговых нервов. Через них орган связан с мышцами, кожей и внутренними органами.
</a:t>
            </a:r>
            <a:endParaRPr lang="en-US" sz="843" dirty="0"/>
          </a:p>
        </p:txBody>
      </p:sp>
      <p:sp>
        <p:nvSpPr>
          <p:cNvPr id="18" name="Text 6"/>
          <p:cNvSpPr txBox="1"/>
          <p:nvPr/>
        </p:nvSpPr>
        <p:spPr>
          <a:xfrm>
            <a:off x="900211" y="3925105"/>
            <a:ext cx="3937070" cy="5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канал
</a:t>
            </a:r>
            <a:pPr algn="l" indent="0" marL="0">
              <a:lnSpc>
                <a:spcPct val="115000"/>
              </a:lnSpc>
              <a:buNone/>
            </a:pPr>
            <a:r>
              <a:rPr lang="en-US" sz="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проходит центральный канал, связанный с жидкостью нервной системы. Он проходит вдоль всего спинного мозга и подчёркивает его сложное внутреннее устройство.
</a:t>
            </a:r>
            <a:endParaRPr lang="en-US" sz="8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16801"/>
            <a:ext cx="3377400" cy="1614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Сегменты спинного мозга и пары спинномозговых нервов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Сегментарное строение помогает спинному мозгу точно связывать разные участки тела с нервной системой.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31 сегмент и 31 пара нервов. Такая система делает связь между спинным мозгом и телом упорядоченной и точной.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анатомии человека: строение спинного мозга и спинномозговых нервов
</a:t>
            </a:r>
            <a:endParaRPr lang="en-US" sz="6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вещество: центр обработки сигналов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996950" y="1441525"/>
            <a:ext cx="39948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расположение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вещество находится в центре спинного мозга и на поперечном срезе напоминает бабочку. Такое строение помогает различать его основные части и функции.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996950" y="2047873"/>
            <a:ext cx="39948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образовано телами нейронов и короткими отростками. Именно здесь поступающие сигналы принимаются, обрабатываются и готовятся к дальнейшей передаче.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996950" y="2654221"/>
            <a:ext cx="39948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рога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рога связаны с движением. Из них выходят нервные клетки, которые передают команды мышцам и обеспечивают выполнение двигательных реакций.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996950" y="3260569"/>
            <a:ext cx="39948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Задние и боковые рога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Задние рога принимают чувствительные сигналы, а боковые рога участвуют в работе вегетативной нервной системы. Так спинной мозг объединяет разные виды управления.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996950" y="3866925"/>
            <a:ext cx="3994800" cy="5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Рефлекторные дуги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сером веществе замыкаются многие рефлексы. Благодаря этому организм может быстро отвечать на раздражение, не ожидая длительного анализа в головном мозге.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и белое вещество: различие функций
</a:t>
            </a:r>
            <a:endParaRPr lang="en-US" sz="269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вещество образует длинные пути, связывающие разные отделы нервной системы, а серое вещество сосредоточено на обработке поступивших сигналов.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совмещает передачу и обработку информации: белое вещество проводит импульсы, серое — анализирует и переключает их.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строению спинного мозга из 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спинномозговой рефлекс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сигнала в рефлекторной дуге от раздражителя до ответа мышц.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38" y="1648250"/>
            <a:ext cx="922425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1952" y="1648250"/>
            <a:ext cx="658875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679217"/>
            <a:ext cx="1116300" cy="992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1015" y="1648250"/>
            <a:ext cx="922425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как защитные реакции организма
</a:t>
            </a:r>
            <a:endParaRPr lang="en-US" sz="2713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Отдёргивание руки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рука касается горячего предмета, рефлекс срабатывает почти мгновенно. Это защищает ткани от ожога и помогает избежать более серьёзной травмы.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позы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рефлексы помогают удерживать тело в устойчивом положении. Благодаря им человек может стоять, идти и сохранять равновесие без постоянного контроля сознания.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Моргание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Моргание защищает глаза от пыли, яркого света и случайного прикосновения. Этот простой рефлекс работает быстро и часто даже не замечается человеком.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Коленный рефлекс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Коленный рефлекс используют для проверки работы нервной системы. Лёгкий удар по сухожилию вызывает быстрое движение ноги, показывая, что нервная дуга работает.
</a:t>
            </a:r>
            <a:endParaRPr lang="en-US" sz="88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023" y="1619250"/>
            <a:ext cx="1419205" cy="124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Травма выше — последствия шире
</a:t>
            </a:r>
            <a:pPr algn="ctr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повреждение находится высоко, оно может нарушить движения и чувствительность в большей части тела ниже места травмы. Чем выше уровень поражения, тем больше функций оказывается затронуто. Поэтому врачи всегда оценивают не только сам удар, но и его точное расположение.
</a:t>
            </a:r>
            <a:endParaRPr lang="en-US" sz="816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страдают рефлексы и мышцы
</a:t>
            </a:r>
            <a:pPr algn="ctr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повреждении спинного мозга мышцы могут ослабеть или потерять управление, а некоторые рефлексы — исчезнуть. Человек ощущает, что тело отвечает медленнее или совсем иначе, чем раньше. Это показывает, насколько важны нервные пути для обычных движений.
</a:t>
            </a:r>
            <a:endParaRPr lang="en-US" sz="876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позвоночник нужно беречь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особенно уязвим при переломах позвоночника и сильных ударах. Даже если снаружи повреждение кажется небольшим, внутри могут пострадать нервные волокна, которые отвечают за движение, чувствительность и работу органов.
</a:t>
            </a:r>
            <a:endParaRPr lang="en-US" sz="892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повреждение спинного мозга влияет на тело
</a:t>
            </a:r>
            <a:endParaRPr lang="en-US" sz="24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система: общая характеристика
</a:t>
            </a:r>
            <a:endParaRPr lang="en-US" sz="2285" dirty="0"/>
          </a:p>
        </p:txBody>
      </p:sp>
      <p:sp>
        <p:nvSpPr>
          <p:cNvPr id="11" name="Text 2"/>
          <p:cNvSpPr txBox="1"/>
          <p:nvPr/>
        </p:nvSpPr>
        <p:spPr>
          <a:xfrm>
            <a:off x="905043" y="1659557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участия сознания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0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система работает автоматически и не требует постоянного контроля человека. Она помогает организму быстро поддерживать нужный режим работы внутренних органов в разных условиях жизни.
</a:t>
            </a:r>
            <a:endParaRPr lang="en-US" sz="922" dirty="0"/>
          </a:p>
        </p:txBody>
      </p:sp>
      <p:sp>
        <p:nvSpPr>
          <p:cNvPr id="12" name="Text 3"/>
          <p:cNvSpPr txBox="1"/>
          <p:nvPr/>
        </p:nvSpPr>
        <p:spPr>
          <a:xfrm>
            <a:off x="1885095" y="2626968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жизненно важных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60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ВНС управляет сердцебиением, дыханием, пищеварением, тонусом сосудов, потоотделением и работой желёз. Благодаря этому внутренние процессы согласуются друг с другом и не зависят от воли человека.
</a:t>
            </a:r>
            <a:endParaRPr lang="en-US" sz="922" dirty="0"/>
          </a:p>
        </p:txBody>
      </p:sp>
      <p:sp>
        <p:nvSpPr>
          <p:cNvPr id="13" name="Text 4"/>
          <p:cNvSpPr txBox="1"/>
          <p:nvPr/>
        </p:nvSpPr>
        <p:spPr>
          <a:xfrm>
            <a:off x="1036450" y="3648641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нагрузку и стресс
</a:t>
            </a:r>
            <a:pPr algn="l" indent="0" marL="0">
              <a:lnSpc>
                <a:spcPct val="115000"/>
              </a:lnSpc>
              <a:buNone/>
            </a:pPr>
            <a:r>
              <a:rPr lang="en-US" sz="61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влияние особенно заметно при беге, волнении, страхе, отдыхе и сне. Организм меняет пульс, дыхание и кровоснабжение, чтобы лучше приспособиться к ситуации.
</a:t>
            </a:r>
            <a:endParaRPr lang="en-US" sz="938" dirty="0"/>
          </a:p>
        </p:txBody>
      </p:sp>
      <p:sp>
        <p:nvSpPr>
          <p:cNvPr id="14" name="Text 5"/>
          <p:cNvSpPr txBox="1"/>
          <p:nvPr/>
        </p:nvSpPr>
        <p:spPr>
          <a:xfrm>
            <a:off x="5435472" y="1841024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постоянства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вегетативной нервной системы — сохранять относительное постоянство внутренней среды. Это помогает телу работать устойчиво, даже когда условия вокруг меняются.
</a:t>
            </a:r>
            <a:endParaRPr lang="en-US" sz="922" dirty="0"/>
          </a:p>
        </p:txBody>
      </p:sp>
      <p:sp>
        <p:nvSpPr>
          <p:cNvPr id="15" name="Text 6"/>
          <p:cNvSpPr txBox="1"/>
          <p:nvPr/>
        </p:nvSpPr>
        <p:spPr>
          <a:xfrm>
            <a:off x="5308106" y="3229240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органами
</a:t>
            </a:r>
            <a:pPr algn="l" indent="0" marL="0">
              <a:lnSpc>
                <a:spcPct val="115000"/>
              </a:lnSpc>
              <a:buNone/>
            </a:pPr>
            <a:r>
              <a:rPr lang="en-US" sz="60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от нервной системы поступают к сердцу, лёгким, кишечнику и другим органам. Так организм получает точные команды, необходимые для согласованной работы всех систем.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31945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и парасимпатический отделы
</a:t>
            </a:r>
            <a:endParaRPr lang="en-US" sz="2616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два отдела вегетативной нервной системы действуют по-разному, но дополняют друг друга.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отдел включает режим активности, другой помогает восстановлению; вместе они удерживают баланс работы органов.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теме урока «Вегетативная нервная система»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система: режим активности
</a:t>
            </a:r>
            <a:endParaRPr lang="en-US" sz="2751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Возникает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беге, испуге или волнении организм получает сигнал к мобилизации. Включается режим, который помогает быстрее реагировать на ситуацию.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Усиливается работа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Учащаются пульс и дыхание, повышается давление, к мышцам поступает больше энергии. Тело готовится к действию и быстрее выполняет нужные движения.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Временные приоритеты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Зрачки расширяются, а пищеварение замедляется, потому что в данный момент важнее обеспечить мышцы и мозг ресурсами для активной реакции.
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система: режим восстановления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ритмов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Сердцебиение становится спокойнее, а расход энергии уменьшается. Это снижает нагрузку на организм и создаёт условия для восстановления после учёбы, игр или физической активности.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отдел активнее работает во время отдыха, после еды и во сне. Он помогает организму перейти от напряжения к более медленному и экономному режиму.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пищеварению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система усиливает работу желудка и кишечника, чтобы пища лучше переваривалась. Так организм получает вещества, нужные для роста, развития и обновления тканей.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сил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тело отдыхает, оно восстанавливает ресурсы и возвращается к нормальной работе. Благодаря этому человек чувствует себя бодрее и лучше переносит следующую нагрузку.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какие органы влияет вегетативная нервная система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влияние ВНС распределяется между несколькими органами одновременно, а не сосредоточено только в одном участке тела.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меняется работа сердца и сосудов, но остальные органы тоже быстро подстраиваются под состояние организма.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теме урока; данные условные, для наглядного сравнения
</a:t>
            </a:r>
            <a:endParaRPr lang="en-US" sz="6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нервная система передаёт команду внутренним органам
</a:t>
            </a:r>
            <a:endParaRPr lang="en-US" sz="1975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от сигнала из мозга до ответа органа.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978" y="994400"/>
            <a:ext cx="3207094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автономного управления в повседневной жизни
</a:t>
            </a:r>
            <a:endParaRPr lang="en-US" sz="2011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176110" y="1496669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 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бега пульс и дыхание учащаются, а мышцы получают больше крови и энергии. Это помогает двигаться быстрее и дольше без сознательных команд человека.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845323" y="25053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отдыхает, сердце работает медленнее, дыхание становится ровнее, а организм экономит силы. В этот момент легче восстановиться после учёбы, спорта или прогулки.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02956" y="35140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Испуг и готовность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испуге расширяются зрачки, усиливается напряжение мышц и организм словно готовится к быстрому действию. Такие реакции возникают автоматически и защищают человека в опасной ситуации.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286" y="1572005"/>
            <a:ext cx="301528" cy="4824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80" y="2144022"/>
            <a:ext cx="422139" cy="4824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2760824"/>
            <a:ext cx="491100" cy="392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980" y="3279004"/>
            <a:ext cx="422139" cy="4824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827" y="3841960"/>
            <a:ext cx="482445" cy="48244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беречь спинной мозг и нервную систему
</a:t>
            </a:r>
            <a:endParaRPr lang="en-US" sz="267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356274" y="163987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безопасно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полезна, но важно избегать резких перегрузок и выполнять упражнения правильно. Это снижает риск травм позвоночника и помогает сохранить подвижность.
</a:t>
            </a:r>
            <a:endParaRPr lang="en-US" sz="620" dirty="0"/>
          </a:p>
        </p:txBody>
      </p:sp>
      <p:sp>
        <p:nvSpPr>
          <p:cNvPr id="12" name="Text 3"/>
          <p:cNvSpPr txBox="1"/>
          <p:nvPr/>
        </p:nvSpPr>
        <p:spPr>
          <a:xfrm>
            <a:off x="1356274" y="221189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Защищаться в транспорте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Ремень безопасности и осторожное поведение в автомобиле уменьшают риск сильных ударов при аварии. Такая простая мера помогает защитить позвоночник и спинной мозг.
</a:t>
            </a:r>
            <a:endParaRPr lang="en-US" sz="620" dirty="0"/>
          </a:p>
        </p:txBody>
      </p:sp>
      <p:sp>
        <p:nvSpPr>
          <p:cNvPr id="13" name="Text 4"/>
          <p:cNvSpPr txBox="1"/>
          <p:nvPr/>
        </p:nvSpPr>
        <p:spPr>
          <a:xfrm>
            <a:off x="1356274" y="2783916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спать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необходим нервной системе для восстановления. Если ребёнок регулярно недосыпает, ему труднее сосредоточиться, а организм хуже справляется с нагрузкой и раздражителями.
</a:t>
            </a:r>
            <a:endParaRPr lang="en-US" sz="620" dirty="0"/>
          </a:p>
        </p:txBody>
      </p:sp>
      <p:sp>
        <p:nvSpPr>
          <p:cNvPr id="14" name="Text 5"/>
          <p:cNvSpPr txBox="1"/>
          <p:nvPr/>
        </p:nvSpPr>
        <p:spPr>
          <a:xfrm>
            <a:off x="1356274" y="3346875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Питаться разумно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помогает нервной системе получать нужные вещества для роста и работы. Важно сочетать продукты, которые дают энергию, с теми, что поддерживают здоровье организма.
</a:t>
            </a:r>
            <a:endParaRPr lang="en-US" sz="620" dirty="0"/>
          </a:p>
        </p:txBody>
      </p:sp>
      <p:sp>
        <p:nvSpPr>
          <p:cNvPr id="15" name="Text 6"/>
          <p:cNvSpPr txBox="1"/>
          <p:nvPr/>
        </p:nvSpPr>
        <p:spPr>
          <a:xfrm>
            <a:off x="1356274" y="3909830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Избегать переутомления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учёбы, отдыха и движения снижает риск постоянного напряжения. Если долго не отдыхать, нервная система утомляется, а внутренние органы работают менее согласованно.
</a:t>
            </a:r>
            <a:endParaRPr lang="en-US" sz="6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553211"/>
            <a:ext cx="3377400" cy="5413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 теме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кратко объединяет главные понятия и функции двух отделов нервной системы.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и вегетативная нервная система работают как единая система управления: одна часть передаёт сигналы, другая регулирует органы.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передаёт сигналы и запускает быстрые рефлексы, а вегетативная нервная система незаметно регулирует внутренние органы. Вместе они помогают человеку двигаться, реагировать и сохранять здоровье.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спинной мозг и вегетативная нервная система работают вместе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2026-05-31T20:57:00Z</dcterms:created>
  <dcterms:modified xsi:type="dcterms:W3CDTF">2026-05-31T20:57:00Z</dcterms:modified>
</cp:coreProperties>
</file>