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Past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контраст прошлого — событие или процесс?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Past Simple и Past Continuous часто путают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времена легко спутать: оба рассказывают о прошлом, но одно фиксирует факт, а другое показывает процесс и фон.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формы двух времён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формы: утверждение, отрицание и вопрос в двух временах.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опирается на форму смыслового глагола с did, а Past Continuous строится с was/were и причастием -ing.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система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процесс на линии времени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87519" y="2494778"/>
            <a:ext cx="3114241" cy="1466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уже завершено: оно воспринимается как отдельная точка на временной линии и не предполагает продолжения в этом моменте.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392744" y="2494778"/>
            <a:ext cx="3114241" cy="1466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 фоне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процессе: оно растягивается во времени, создаёт фон или длится в конкретный момент прошлого.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случаи Past Simple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Завершённый факт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Past Simple, когда описываете действие, которое полностью завершилось в прошлом и воспринимается как факт, а не как процесс.
</a:t>
            </a:r>
            <a:endParaRPr lang="en-US" sz="130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удобно для перечисления событий одно за другим: сначала произошло одно, потом другое, затем третье — без акцента на длительности.
</a:t>
            </a:r>
            <a:endParaRPr lang="en-US" sz="1343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к моменту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также подходит для указания результата к конкретному моменту в прошлом, особенно если важен итог действия.
</a:t>
            </a:r>
            <a:endParaRPr lang="en-US" sz="1343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сопровождают маркеры yesterday, last week, in 2019, two days ago, then, after that, finally.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в действии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процессе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нужен, когда важно показать действие в развитии: оно происходило в определённый момент прошлого и не было представлено как завершённый факт.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для 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часто описывает фон, на котором возникает другое событие: один процесс уже шёл, когда произошло что-то новое.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процесса одновременно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помогает передать одновременность: два действия могли происходить параллельно и взаимно не прерывать друг друга.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Прерывание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также используют, если одно действие было прервано другим; именно эта смена делает повествование динамичным.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маркеры подсказывают выбор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определить, где нужен факт, а где — фон или длительность.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 в одной ситуации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ситуация меняет смысл в зависимости от того, что является главным событием.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передаёт цепочку завершённых действий, а Past Continuous — действие на фоне внезапного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Past Simple и Past Continuous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337114"/>
            <a:ext cx="4750071" cy="11386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против длительного фона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цепочку событий и описание длительного фона в одной и той же бытовой сцене.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передаёт смену событий, а Past Continuous подчёркивает одновременность и длительность фона.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Past Simple и Past Continuous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825" y="1549097"/>
            <a:ext cx="8073174" cy="1935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событие и длительное действие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где действие завершено, а где длится в конкретный момент.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завершённое действие требует Past Simple; процесс — Past Continuous, если он действительно был длительным.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Past Simple и Past Continuous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на фоне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Полицейский свисток прозвучал внезапно, когда улица ещё жила своим обычным вечерним ритмом. В одном предложении видно сразу два слоя прошлого: движение продолжалось, а затем случилось событие, которое изменило ситуацию.
</a:t>
            </a:r>
            <a:endParaRPr lang="en-US" sz="79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 внезапная 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шла домой медленно, думая о завтрашнем дне, и именно в этот момент заметила аварию. Past Continuous создаёт ощущение незавершённого пути, а Past Simple отмечает точку, в которой внимание резко переключилось.
</a:t>
            </a:r>
            <a:endParaRPr lang="en-US" sz="848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и ключевая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остановке подросток слушал музыку, пока рядом кто-то уронил сумку и рассыпал книги. Длительное действие служит фоном, а короткое событие становится ключевым моментом, вокруг которого строится вся сцена.
</a:t>
            </a:r>
            <a:endParaRPr lang="en-US" sz="867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где видно прерывание действия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спотыкаются ученики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While и неверная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часто ставят while с Past Simple, хотя этот союз обычно соединяет два процесса. Если один эпизод краткий, а другой длительный, формы должны отражать разную роль каждого действия.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Неподходящий временной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использовать for или since как основной ориентир для Past Simple. Эти слова обычно помогают описывать длительность, поэтому часто логичнее нужен Past Continuous или другой контекст времени.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Сломанный порядок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путаница возникает из-за порядка слов: Did you were… звучит неправильно. После did остаётся базовая форма глагола, а was/were используются только в конструкции Past Continuous.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без нужного фона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смешивают yesterday с was doing, хотя слово yesterday само по себе не требует процесса. Если нет фона или другого события, лучше выбрать Past Simple и не усложнять фразу.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основывается на завершённости действия, его длительности и связи с другим событием в прошлом.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форму по смыслу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Проверяем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закончено ли действие и важно ли само событие. Если да, выбирайте Past Simple: законченность и результат здесь важнее процесса, в котором всё происходило.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Ищем фон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посмотрите, есть ли указание на длительное действие, фон или одновременность. Если речь идёт о процессе в конкретный момент, логичнее Past Continuous, а не форма с коротким событием.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Смотрим на связку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when или while, используйте их как подсказку для связи событий. When чаще вводит краткое событие, while — действие, которое продолжалось в это же время.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маркер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выбор с временным маркером: yesterday, last week и ago обычно поддерживают Simple, а at 6 p.m., all evening и at that time часто указывают на Continuous.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правильную форму глагола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и прерывание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примере нужен Past Continuous: I was reading when the lights went out. Здесь чтение создаёт фон, а выключение света обозначает внезапное событие, которое прерывает процесс.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момент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примере используется отрицательная форма Past Continuous: He was not watching TV at 9 p.m. Она подчёркивает, что в определённый момент действие не происходило.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659366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примере первая форма — Past Simple, а вторая тоже Past Simple: They met after school and went home together. Оба действия завершены и следуют одно за другим.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короткий рассказ о вчерашнем вечере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фон вечера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одного предложения, где описано, чем вы занимались в 8 p.m. Это создаст фон и даст место для Past Continuous, а не только для коротких завершённых фактов.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Вставьте ключевой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внезапное событие с when: именно оно должно нарушить спокойный ход действий. Такой приём помогает показать контраст между длительным процессом и точечным эпизодом.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while, чтобы связать два процесса или показать, что одно действие длилось параллельно другому. Это сделает текст связным и естественным, а не набором отдельных фраз.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Отредактируйте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есть ли в тексте оба времени и не повторяются ли они механически. Хорошее мини-письмо выглядит как короткая история: фон, событие, реакция и завершение.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правильному выбору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Ищем завершённость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Спросите себя, завершено ли действие и важен ли его результат. Если ответ положительный, почти всегда нужен Past Simple: он фиксирует факт, а не длительность.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Ищем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показать, что происходило в конкретный момент, выбирайте Past Continuous. Эта форма помогает увидеть фон, процесс или одновременные действия без акцента на финале.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Сверяем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есть when, while или явное прерывание, опирайтесь на связь событий. Краткое событие обычно тянет к Simple, а длительное состояние — к Continuous.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тему дома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Тест на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выберите правильное время в десяти предложениях. Это поможет быстро проверить, умеете ли вы различать законченное событие, процесс и фон без подсказок.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Перестройка форм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преобразуйте пять предложений из Past Simple в Past Continuous или наоборот. Такое упражнение развивает гибкость и учит менять смысл фразы, не нарушая грамматику.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Короткий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напишите 5–6 предложений о своём дне, обязательно используя одно when и одно while. Постарайтесь сделать текст связным, а не просто перечислить события.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форму утверждения, отрицания и вопроса для двух времён. Таблица помогает увидеть, где сохраняется основа глагола, а где появляются did, was или were.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опирается на V1 после did, а Past Continuous — на was/were + V-ing; вопросительная и отрицательная формы строятся по разным моделям.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грамматические модели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видите главный принцип: Past Simple показывает завершённое событие, а Past Continuous — процесс, который уже шёл или служил фоном. Это различие делает рассказ точным и выразительным.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2026-07-26T12:43:20Z</dcterms:created>
  <dcterms:modified xsi:type="dcterms:W3CDTF">2026-07-26T12:43:20Z</dcterms:modified>
</cp:coreProperties>
</file>