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 Возрождения: человек, разум и новое понимание мира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XIV–XVI века: человек в центре, античность и знания меняют взгляд на мир.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возникла литература Возрождения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началось в Италии и затем распространилось по Европе. В городах росли торговля и образование, а книги читали чаще. Около 1450 года печать Гутенберга ускорила распространение текстов. Писатели обращались к античным образцам и показывали земную жизнь.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Возрождение отличалось от Средневековья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Средние века в центре часто были вера, долг и смирение, а жизнь рассматривали как путь к спасению. В эпоху Возрождения усилился интерес к личности и ее внутреннему миру.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стали более живыми и противоречивыми: они ошибаются, сомневаются, спорят с собой и с миром. Сюжеты приблизились к реальности и стали похожими на то, что можно увидеть вокруг.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чаще звучали юмор и сатира, появлялись бытовые сцены, любовные переживания и конфликты характеров. Так авторы говорили о проблемах общества без скучных поучений.
</a:t>
            </a:r>
            <a:endParaRPr lang="en-US" sz="9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и Вергилий: герои прошлого — новые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Возрождения читали Гомера и Вергилия, сравнивали поступки античных персонажей и переосмысляли их смысл. Из древних сюжетов рождались новые идеи о достоинстве человека и силе разума. Поэтому античность становилась не «музеем», а рабочим инструментом.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Цицерон и Овидий: слово как мастерство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рукописи и книги открывали секреты построения речи, образности и убедительности. Особенно ценили тексты Цицерона и Овидия: они помогали создавать литературу, где чувства и мысли связаны. Для атмосферы эпохи подходят старинная библиотека, древний театр и статуи — всё, что напоминает о культурной памяти.
</a:t>
            </a:r>
            <a:endParaRPr lang="en-US" sz="889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как источник вдохновения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— главная идея эпохи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ставил в центр человека: его разум, достоинство, образование и свободу мысли. Считалось, что личность растет, когда учится, трудится и воспитывает в себе хорошие привычки.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для гуманистов было не «для формальности», а для жизни: чтобы лучше понимать людей и решать жизненные задачи. Поэтому в книгах так много разговоров о выборе и ответственности.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идея заметна у Петрарки, в лирике Эразма и в образе Дон Кихота. Дон Кихот старается жить по высоким идеалам, даже когда реальный мир не всегда поддерживает его мечту.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литературы Возрождения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Возрождение чаще связывают с Италией, а Англия особенно выделяется театром и сонетной традицией.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по-разному раскрывали эпоху: где-то росла сатира, где-то — театр и роман. Но общий акцент оставался на человеке и его выборе.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тематическая классификация по распределению авторских школ (данные для иллюстрации)
</a:t>
            </a:r>
            <a:endParaRPr lang="en-US" sz="9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10257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считается одним из создателей европейской любовной лирики Возрождения. Его стихи посвящены Лауре и передают сложные чувства: нежность, сомнения и внутреннюю борьбу.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«Книга песен» («Канцоньере»)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сборник Петрарки — «Книга песен» («Канцоньере»). В нем любовь показана как переживание, которое меняет человека и заставляет постоянно возвращаться к мыслям и памяти.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и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сонетах Петрарки важны звучание и стройность построения. Образы у него точные и «собранные», поэтому читатель словно слышит ритм, а мысль удерживается одним главным чувством.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 своими мыслями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заметна идея гуманизма: переживания принадлежат личности. Петрарка пишет так, будто разговор идет прямо «с собой» и с читателем, помогая понять, как рождаются решения.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Франческо Петрарка и новая лирика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«Декамерон» состоит из 100 новелл: десять юношей и девушек рассказывают истории друг другу. Эти рассказы складываются в единый «каркас» произведения и создают ощущение живого круга общения.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Джованни Боккаччо и «Декамерон»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связано с эпохой чумы: герои покидают город и проводят время в беседах. Вместо страха они выбирают истории, которые помогают пережить трудный период и увидеть людей внимательнее.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книги — находчивость и остроумие. Герои наблюдают за разными характерами: купцами, священниками, влюбленными и обычными горожанами, поэтому смешное часто соседствует с правдой о жизни.
</a:t>
            </a:r>
            <a:endParaRPr lang="en-US" sz="1076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Боккаччо показывает человеческую смекалку без героического пафоса. Через истории о поступках, ошибках и выгодных решениях читатель учится разбираться в мотивах людей и в том, как устроен быт.
</a:t>
            </a:r>
            <a:endParaRPr lang="en-US" sz="10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0730" y="1835776"/>
            <a:ext cx="4091897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авторы и произведения эпохи Возрождения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ключевые имена и их наиболее известные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Возрождения становится жанрово разнообразной: от лирики и новелл до сатирического романа, большого романа и театра.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программе курса литературы (по указанным произведениям)
</a:t>
            </a:r>
            <a:endParaRPr lang="en-US" sz="99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о Гаргантюа и Пантагрюэле Рабле использует гротеск, то есть смешивает смешное и удивительное. Преувеличение и народный юмор помогают показать, как глупость или жадность выглядят в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смех направлен на критику ложных знаний и ограниченности: важные проблемы становятся понятнее через комические эпизоды. Для представления образов подойдут великаны, ярмарочная толпа и яркие сатирические рисунки.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Франсуа Рабле: смех и преувеличение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Рыцарские мечты Дон Кихота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живёт по правилам рыцарских романов и убеждён, что мир можно переделать благородными поступками. Его планы держатся на идеалах, которые ему кажутся вечными и правильными.
</a:t>
            </a:r>
            <a:endParaRPr lang="en-US" sz="1097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Реальность сталкивает героя с препятствиями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— обычная жизнь, где многое не похоже на книги. Герой ошибается в оценках, а попытки «творить добро» приводят к неловким и болезненным последствиям, проверяя его характер.
</a:t>
            </a:r>
            <a:endParaRPr lang="en-US" sz="937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Санчо Панса и поиски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Санчо Панса смотрит на происходящее практичнее, но вместе они ищут, как жить дальше. Роман становится историей человека, который падает, исправляется и всё равно стремится к справедливости.
</a:t>
            </a:r>
            <a:endParaRPr lang="en-US" sz="1097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Мигель де Сервантес и образ Дон Кихота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ренессансный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ход событий в ренессансных сюжетах: от идеала — к проверке действительностью и итогом выбора героя.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 и театр Возрождения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Шекспировские пьесы делают главным не только событие, но и человека: его характер, манеру речи и внутренние сомнения. Через споры и разговоры зритель понимает, как решение формирует судьбу героя.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трагедиях «Гамлет», «Ромео и Джульетта» и «Макбет» персонажи выбирают в напряжённые моменты. Их поступки приводят к тяжёлым последствиям, показывая цену ошибок и силу переживаний.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XVI века театры становились массовым искусством. «Глобус» в Лондоне стал одним из самых известных театров: туда приходили люди разных взглядов, чтобы увидеть драму на сцене.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литературы Возрождения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разнообразие не мешало общему интересу эпохи: писатели постоянно возвращались к человеку, его выбору и спору взглядов на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эпоху Возрождения важны сразу несколько форм. Наиболее «подвижными» для сложных характеров становились роман и театр.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представление о ключевых жанрах Возрождения; значения на диаграмме условные, не отражают измеренную частоту.
</a:t>
            </a:r>
            <a:endParaRPr lang="en-US" sz="8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сонета из четырнадцати строк помогает удерживать одну главную мысль и делает переживание особенно собранным.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Классическое определение сонета в европейской поэтической традиции.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состоит из 14 строк; благодаря такой точной длине поэты Петрарки и Шекспира могли тщательно выстраивать чувства: от мысли к финальному повороту.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Возрождения высмеивали не только личные недостатки, но и проблемы общества: невежество, жадность, лицемерие и привычку спорить ради пустых побед. Смех становился способом говорить правду.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помогала обходить запреты прямого назидания. Через комичность зрители и читатели легче воспринимали серьёзные темы — и задумывались о том, как устроена жизнь вокруг.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«Похвале глупости» Эразм Роттердамский использовал иронию: как будто хвалил то, что на самом деле заслуживает критики. Так читатель замечал ошибки людей и нравственные сбои.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Ренессансная сатира часто опиралась на контраст: внешняя «учёность» против реального смысла, красивые слова против поступков. За преувеличением скрывалась проверка на честность и разум.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критика 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морские переходы, новые города и дальние страны часто появляются в литературе Возрождения. Такие сюжеты связывают с расширением представлений о мире и интересом к тому, как меняется человек в движении.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даёт писателю возможность сравнивать уклад жизни, традиции и характеры. Поэтому для образов подходят карта, корабль или городской пейзаж: они подчёркивают поиск, открытость и перемены эпохи.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города, дороги и путешествия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произведений Возрождения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ответственности особенно заметна там, где герой действует не только «по желанию», но и по убеждению. Из-за этого решения становятся частью внутреннего взросления.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подчёркивает главное: почти все авторы соединяют чувство и мысль. Личность раскрывается через то, как она отвечает за свой 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тем, характерных для произведений Петрарки, Боккаччо, Сервантеса и Шекспира в школьных курсах; значения на диаграмме условные.
</a:t>
            </a:r>
            <a:endParaRPr lang="en-US" sz="80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9137" y="1835776"/>
            <a:ext cx="2536247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 литературе Возрождения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эпохи видно по тому, как изображают человека, как звучит язык, как строится сюжет и какие жанры становятся популярными.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сдвиги ведут к одному результату: литература становится «разговором» о человеке — его чувствах, разуме и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литературы Возрождения (учебные материалы).
</a:t>
            </a:r>
            <a:endParaRPr lang="en-US" sz="9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литература Возрождения важна 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Возрождения изменила европейскую культуру, поставив человека в центр внимания. Она расширила жанры и усилила интерес к чувствам, разуму и свободе выбора. Эти темы помогают понимать жизнь и сегодня.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2026-05-15T05:04:12Z</dcterms:created>
  <dcterms:modified xsi:type="dcterms:W3CDTF">2026-05-15T05:04:12Z</dcterms:modified>
</cp:coreProperties>
</file>