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«Историю как книгу приоткрой…»: историческая романтика 1960—1980-х годов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Приключение, любовь и память о прошлом в советской прозе.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романтика в советской литературе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1960—1980-е годы прошлое стало для писателей не только темой, но и способом говорить о чести, долге и выборе. Историческая романтика отвечала на запрос читателя на яркий сюжет и нравственно ясный образ эпохи.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28432"/>
            <a:ext cx="261000" cy="26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46017"/>
            <a:ext cx="261000" cy="23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жанр исторической романтикой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опирается на реальные события, эпохи и фигуры, но не сводится к пересказу фактов: история становится сценой для сильного человеческого конфликта и выразительного авторского взгляда.
</a:t>
            </a:r>
            <a:endParaRPr lang="en-US" sz="734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привязанность в таких текстах почти всегда проходит через испытание расстоянием, войной или долгом. Именно она делает историческое действие эмоционально ближе читателю.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и 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ценен не только поступком, но и тем, как он держится перед лицом опасности. В центре оказывается вопрос: сохранить верность себе или уступить обстоятельствам.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как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показано не как сухая хронология, а как нравственно и эмоционально значимое время. Автор выделяет в нём чёткие ориентиры: честь, память, служение, ответственность.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факта и вымысла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Документальная точность соединяется с художественной условностью: автор может усиливать драматизм, создавать эффектную интригу и выстраивать более ясную композицию событий.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жанр раскрывается в прозе 1960—1980-х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романтика особенно любит моменты перелома: войну, дворцовый переворот, заговор, дальнее плавание или опасное путешествие. В таких обстоятельствах герой сразу оказывается перед выбором и риском.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Архивы, хроники, живые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обращались к мемуарам, письмам и историческим свидетельствам, чтобы сделать повествование убедительным. Но сухой материал превращался в сцену с напряжением, где каждая деталь работала на сюжет и характер.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тон повествования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жанра заметно приподнят: в нём важны архаизмы, торжественные интонации и выразительные описания костюмов, залов, кораблей, лагерей. Благодаря этому прошлое воспринимается зримо и театрально.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тематические линии исторической романтики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объединял частную драму и масштаб истории, поэтому читатель видел в нём не только действие, но и систему ценностей.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темы долга и памяти: они удерживают интерес к сюжету и задают ему нравственный смысл.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советской историко-приключенческой прозы 1960—1980-х гг.
</a:t>
            </a:r>
            <a:endParaRPr lang="en-US" sz="7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литературные ориентиры жанра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советской исторической романтики стоит Валентин Пикуль, сумевший соединить документальную фактуру с острой интригой и яркой оценкой исторических характеров.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Тынянов и Алексей Толстой показали, что историческая проза может быть психологически тонкой, реконструировать эпоху через быт, речь и внутренний конфликт героя.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приключенческий роман дал жанру модель стремительного повествования, где история не замедляет действие, а, напротив, делает его напряжённее и зрелищнее.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Пикуль как самый читаемый автор жанра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держится на сочетании факта, интриги и авторской оценки: читатель одновременно следит за историческим событием и видит, как оно ломает или проверяет человека.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Пикуля — «Пером и шпагой», «Слово и дело», «Баязет», «Фаворит» — сделали XVIII—XIX века особенно заметными для массового читателя и школьной аудитории.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произведения и их исторический материал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произведения, эпохи и центральные конфликты, чтобы увидеть, как исторический узел превращается в сюжет.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историческая эпоха задаёт не фон, а сам механизм напряжения: власть, война и личная верность образуют ядро сюжета.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Пикуль: романы «Баязет», «Слово и дело», «Фаворит»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достоверность и художественная вольность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опирались на архивы, мемуары, письма и хроники, стремясь придать повествованию фактическую убедительность и связать вымышленные эпизоды с реальными событиями и лицами.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драматизм нередко усиливался: конфликты сгущались, персонажи становились контрастнее, а композиция подчинялась эффектности и ясности, а не полной исторической нейтральности.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возникала художественная легенда о времени, где история воспринимается не как набор дат, а как морально упорядоченное пространство человеческих решений и последствий.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историко-романтический сюжет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композицию исторической романтики советской прозы 1960—1980-х годов.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как способ усиления исторического конфликта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сюжет не отменяет историю, а делает ее личной и напряженной. Через любовь особенно ясно раскрываются долг, честь и выбор между частным счастьем и ответственностью перед временем.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исторической романтике редко существует отдельно от эпохи. Она проходит через войну, разлуку, запреты и социальные барьеры, поэтому сразу выявляет стойкость героя и цену его чувства.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исторические эпохи выбирались чаще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авторы обращались к эпохам с сильным конфликтом власти, долга и личной судьбы.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XVIII—XIX веков показывает, что жанр тяготел к драматичным переломам и выразительным характерам.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программным и наиболее известным произведениям исторической романтики советской прозы 1960—1980-х годов.
</a:t>
            </a:r>
            <a:endParaRPr lang="en-US" sz="6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романтика и советская культурная среда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отвечал запросу на тексты, где прошлое осмыслялось через понятные нравственные ориентиры: служение, верность, личную честь и ответственность перед общим делом.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вписывался в школьное чтение, потому что соединял занимательный сюжет с ясной моральной проблематикой и помогал обсуждать характер героя без абстрактных схем.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массового читателя историческая романтика делала историю эмоционально доступной: даты и события превращались в переживаемую человеческую ситуацию, а не в сухой перечень фактов.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особенно привлекали герои, чья ценность определялась не положением, а поступком; это сближало литературный идеал с воспитательной задачей советской культуры.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92" y="1341119"/>
            <a:ext cx="22575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04386" y="3098351"/>
            <a:ext cx="177375" cy="2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языка и стиля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опирается на приподнятый словарь, который создает ощущение значительности событий и поддерживает тон исторического предания без потери ясности.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Архаизмы и реалии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слова, бытовые детали и точные названия должностей, предметов и обычаев помогают читателю увидеть дистанцию времени и поверить в среду действия.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и поле боя, личное чувство и государственная интрига, спокойствие и опасность противопоставляются так, чтобы сюжет звучал напряженно и зримо.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диалогов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Краткие, выразительные реплики и динамичные сцены делают текст сценичным и легко запоминающимся, сохраняя при этом эмоциональную близость героя к читателю.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и влияние на массовую культуру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экранизации литературные герои нередко входили в массовую память как общие культурные образы. Так книга, фильм и читательский опыт начинали работать вместе.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усилило популярность историко-приключенческой прозы: экранные версии закрепляли костюмы, интерьеры, манеру поведения и делали прошлое визуально узнаваемым для широкой аудитории.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Читательский эффект жанра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школьников это был первый опыт, когда сюжетное чтение незаметно переходило в интерес к эпохе и ее реальным героям.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жанр одновременно развлекает и мотивирует к более глубокому историческому чтению.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читательских реакций по материалам школьного и массового чтения советской исторической прозы.
</a:t>
            </a:r>
            <a:endParaRPr lang="en-US" sz="6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жанра и литературная критика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указывали на схематизм некоторых персонажей: герои и противники могли быть слишком резко разделены, а психологическая сложность уступала место ясной сюжетной функции.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исторический материал подчинялся эффектной интриге, из-за чего реальные процессы упрощались и становились удобной сценой для драматического столкновения характеров.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Отмечалась и склонность к сенсационности: заговоры, погони, дуэли и тайны повышали увлекательность, но иногда ослабляли аналитическую глубину повествования.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 именно эта ясность, энергия и эмоциональная насыщенность сделали жанр массово читаемым и культурно заметным в литературе 1960—1980-х годов.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романтика и академический исторический роман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различие между увлекательной историей и аналитическим изображением эпохи.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романтика ориентирована на эмоциональное воздействие, тогда как академический роман стремится к более строгому анализу и исторической неоднозначности.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жанровых признаков на основе советской исторической прозы и литературоведческих описаний.
</a:t>
            </a:r>
            <a:endParaRPr lang="en-US" sz="6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жанр сохранил значение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рост интереса к прошлому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«оттепели» историческая проза стала особенно востребованной: читатель искал в прошлом не только факты, но и нравственные ориентиры, выраженные через живой сюжет.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1970–1980-е: массовая популярность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укрепился в школьном и библиотечном чтении, а яркие герои и приключенческая интрига сделали его частью повседневной читательской культуры.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и телепоказы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расширило аудиторию исторической прозы, превратив литературные образы в узнаваемые визуальные модели эпохи и усилив их культурную память.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динамичному историческому сюжету сохраняется и сегодня: читателю по-прежнему важны сильный герой, факт и личная судьба на фоне большой истории.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становится судьбой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романтика 1960—1980-х годов показала, что прошлое особенно сильно действует на читателя, когда раскрывается через любовь, честь, выбор и личную ответственность.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2026-05-23T15:41:16Z</dcterms:created>
  <dcterms:modified xsi:type="dcterms:W3CDTF">2026-05-23T15:41:16Z</dcterms:modified>
</cp:coreProperties>
</file>